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5" r:id="rId1"/>
  </p:sldMasterIdLst>
  <p:sldIdLst>
    <p:sldId id="256" r:id="rId2"/>
    <p:sldId id="257" r:id="rId3"/>
    <p:sldId id="258" r:id="rId4"/>
    <p:sldId id="259" r:id="rId5"/>
    <p:sldId id="260" r:id="rId6"/>
    <p:sldId id="261" r:id="rId7"/>
    <p:sldId id="262" r:id="rId8"/>
    <p:sldId id="263" r:id="rId9"/>
    <p:sldId id="279" r:id="rId10"/>
    <p:sldId id="264" r:id="rId11"/>
    <p:sldId id="276" r:id="rId12"/>
    <p:sldId id="278" r:id="rId13"/>
    <p:sldId id="265" r:id="rId14"/>
    <p:sldId id="273" r:id="rId15"/>
    <p:sldId id="272" r:id="rId16"/>
    <p:sldId id="274" r:id="rId17"/>
    <p:sldId id="277" r:id="rId18"/>
    <p:sldId id="271" r:id="rId19"/>
    <p:sldId id="266" r:id="rId20"/>
    <p:sldId id="268" r:id="rId21"/>
    <p:sldId id="275" r:id="rId22"/>
    <p:sldId id="267" r:id="rId23"/>
    <p:sldId id="269" r:id="rId24"/>
    <p:sldId id="270" r:id="rId25"/>
    <p:sldId id="280"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E163BF-CAAE-CF20-2C7A-D4F95625F151}" v="2" dt="2021-01-14T20:09:58.666"/>
    <p1510:client id="{38D25B4E-5DB1-4ACF-AE10-53AEC8C238E3}" v="9981" dt="2021-01-14T20:25:03.6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7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BBE819-79AE-42EB-8ACE-8644E7E32267}"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58F2DD53-1449-4AD0-9E22-2BF18E89C5E2}">
      <dgm:prSet/>
      <dgm:spPr/>
      <dgm:t>
        <a:bodyPr/>
        <a:lstStyle/>
        <a:p>
          <a:pPr>
            <a:lnSpc>
              <a:spcPct val="100000"/>
            </a:lnSpc>
            <a:defRPr b="1"/>
          </a:pPr>
          <a:r>
            <a:rPr lang="en-US"/>
            <a:t>Review of Re-Opening Plan </a:t>
          </a:r>
        </a:p>
      </dgm:t>
    </dgm:pt>
    <dgm:pt modelId="{DC1A5337-A138-4BB3-8643-0E4375BD60F7}" type="parTrans" cxnId="{1D05E768-FC21-4067-AB3D-B2FB12D60634}">
      <dgm:prSet/>
      <dgm:spPr/>
      <dgm:t>
        <a:bodyPr/>
        <a:lstStyle/>
        <a:p>
          <a:endParaRPr lang="en-US"/>
        </a:p>
      </dgm:t>
    </dgm:pt>
    <dgm:pt modelId="{7533D195-E019-4FFB-A128-88D639AFD0B0}" type="sibTrans" cxnId="{1D05E768-FC21-4067-AB3D-B2FB12D60634}">
      <dgm:prSet/>
      <dgm:spPr/>
      <dgm:t>
        <a:bodyPr/>
        <a:lstStyle/>
        <a:p>
          <a:endParaRPr lang="en-US"/>
        </a:p>
      </dgm:t>
    </dgm:pt>
    <dgm:pt modelId="{216CDCC4-12FC-4300-85C1-1EAC87C5F6E0}">
      <dgm:prSet/>
      <dgm:spPr/>
      <dgm:t>
        <a:bodyPr/>
        <a:lstStyle/>
        <a:p>
          <a:pPr>
            <a:lnSpc>
              <a:spcPct val="100000"/>
            </a:lnSpc>
            <a:defRPr b="1"/>
          </a:pPr>
          <a:r>
            <a:rPr lang="en-US"/>
            <a:t>Re-Opening Timeline </a:t>
          </a:r>
        </a:p>
      </dgm:t>
    </dgm:pt>
    <dgm:pt modelId="{E6A97866-F00A-458B-8D6A-F28C8928117E}" type="parTrans" cxnId="{259C9D43-5B12-4A3C-AB2C-900B1383168A}">
      <dgm:prSet/>
      <dgm:spPr/>
      <dgm:t>
        <a:bodyPr/>
        <a:lstStyle/>
        <a:p>
          <a:endParaRPr lang="en-US"/>
        </a:p>
      </dgm:t>
    </dgm:pt>
    <dgm:pt modelId="{6B0AD268-833D-44E4-81BD-803865406EA4}" type="sibTrans" cxnId="{259C9D43-5B12-4A3C-AB2C-900B1383168A}">
      <dgm:prSet/>
      <dgm:spPr/>
      <dgm:t>
        <a:bodyPr/>
        <a:lstStyle/>
        <a:p>
          <a:endParaRPr lang="en-US"/>
        </a:p>
      </dgm:t>
    </dgm:pt>
    <dgm:pt modelId="{8D47E76A-1B8E-41CF-A4B2-D4788E50796D}">
      <dgm:prSet/>
      <dgm:spPr/>
      <dgm:t>
        <a:bodyPr/>
        <a:lstStyle/>
        <a:p>
          <a:pPr rtl="0">
            <a:lnSpc>
              <a:spcPct val="100000"/>
            </a:lnSpc>
            <a:defRPr b="1"/>
          </a:pPr>
          <a:r>
            <a:rPr lang="en-US" dirty="0">
              <a:latin typeface="+mn-lt"/>
            </a:rPr>
            <a:t>BPS District </a:t>
          </a:r>
          <a:r>
            <a:rPr lang="en-US" dirty="0"/>
            <a:t>Guidance</a:t>
          </a:r>
        </a:p>
      </dgm:t>
    </dgm:pt>
    <dgm:pt modelId="{B9BAB04F-DEE0-4CB2-92F8-9B45472D96F8}" type="parTrans" cxnId="{866E519A-DFC4-40CF-9352-FBA0864B3FB4}">
      <dgm:prSet/>
      <dgm:spPr/>
      <dgm:t>
        <a:bodyPr/>
        <a:lstStyle/>
        <a:p>
          <a:endParaRPr lang="en-US"/>
        </a:p>
      </dgm:t>
    </dgm:pt>
    <dgm:pt modelId="{6BC5D9E9-9D45-4FE3-A365-6F8E2A1FA3D9}" type="sibTrans" cxnId="{866E519A-DFC4-40CF-9352-FBA0864B3FB4}">
      <dgm:prSet/>
      <dgm:spPr/>
      <dgm:t>
        <a:bodyPr/>
        <a:lstStyle/>
        <a:p>
          <a:endParaRPr lang="en-US"/>
        </a:p>
      </dgm:t>
    </dgm:pt>
    <dgm:pt modelId="{C84FB4C2-4705-4C77-BDC3-4B9CACC80F1D}">
      <dgm:prSet/>
      <dgm:spPr/>
      <dgm:t>
        <a:bodyPr/>
        <a:lstStyle/>
        <a:p>
          <a:pPr>
            <a:lnSpc>
              <a:spcPct val="100000"/>
            </a:lnSpc>
            <a:defRPr b="1"/>
          </a:pPr>
          <a:r>
            <a:rPr lang="en-US"/>
            <a:t>Olmsted Protocols</a:t>
          </a:r>
        </a:p>
      </dgm:t>
    </dgm:pt>
    <dgm:pt modelId="{97BB3291-8931-4386-85BC-36F971985416}" type="parTrans" cxnId="{E39A344F-4D23-4B7F-9C1B-087FE39F694F}">
      <dgm:prSet/>
      <dgm:spPr/>
      <dgm:t>
        <a:bodyPr/>
        <a:lstStyle/>
        <a:p>
          <a:endParaRPr lang="en-US"/>
        </a:p>
      </dgm:t>
    </dgm:pt>
    <dgm:pt modelId="{A86B9EE5-829F-4A32-8C33-9087DC1606FC}" type="sibTrans" cxnId="{E39A344F-4D23-4B7F-9C1B-087FE39F694F}">
      <dgm:prSet/>
      <dgm:spPr/>
      <dgm:t>
        <a:bodyPr/>
        <a:lstStyle/>
        <a:p>
          <a:endParaRPr lang="en-US"/>
        </a:p>
      </dgm:t>
    </dgm:pt>
    <dgm:pt modelId="{7A9A1D28-0E9B-4004-BA82-2976F91B1777}">
      <dgm:prSet/>
      <dgm:spPr/>
      <dgm:t>
        <a:bodyPr/>
        <a:lstStyle/>
        <a:p>
          <a:pPr>
            <a:lnSpc>
              <a:spcPct val="100000"/>
            </a:lnSpc>
          </a:pPr>
          <a:r>
            <a:rPr lang="en-US" b="1"/>
            <a:t>Health &amp; Safety Protocols </a:t>
          </a:r>
          <a:endParaRPr lang="en-US"/>
        </a:p>
      </dgm:t>
    </dgm:pt>
    <dgm:pt modelId="{4A05BE9D-06F1-4606-ABAE-5D0075447BC2}" type="parTrans" cxnId="{49A63C34-1E30-4CB4-9574-A1688837DF72}">
      <dgm:prSet/>
      <dgm:spPr/>
      <dgm:t>
        <a:bodyPr/>
        <a:lstStyle/>
        <a:p>
          <a:endParaRPr lang="en-US"/>
        </a:p>
      </dgm:t>
    </dgm:pt>
    <dgm:pt modelId="{903404C8-C522-4B40-BEE0-A952BEEB439F}" type="sibTrans" cxnId="{49A63C34-1E30-4CB4-9574-A1688837DF72}">
      <dgm:prSet/>
      <dgm:spPr/>
      <dgm:t>
        <a:bodyPr/>
        <a:lstStyle/>
        <a:p>
          <a:endParaRPr lang="en-US"/>
        </a:p>
      </dgm:t>
    </dgm:pt>
    <dgm:pt modelId="{93C0C4AD-EEDE-4727-B50E-77D28FFF6196}">
      <dgm:prSet/>
      <dgm:spPr/>
      <dgm:t>
        <a:bodyPr/>
        <a:lstStyle/>
        <a:p>
          <a:pPr>
            <a:lnSpc>
              <a:spcPct val="100000"/>
            </a:lnSpc>
          </a:pPr>
          <a:r>
            <a:rPr lang="en-US" b="1"/>
            <a:t>Sanitation &amp; Cleaning Protocols</a:t>
          </a:r>
          <a:endParaRPr lang="en-US"/>
        </a:p>
      </dgm:t>
    </dgm:pt>
    <dgm:pt modelId="{647C60A2-E3DF-49F1-B63B-1177E98F8414}" type="parTrans" cxnId="{7AD6A2BB-7DAF-40E5-AB63-C3FF4B591476}">
      <dgm:prSet/>
      <dgm:spPr/>
      <dgm:t>
        <a:bodyPr/>
        <a:lstStyle/>
        <a:p>
          <a:endParaRPr lang="en-US"/>
        </a:p>
      </dgm:t>
    </dgm:pt>
    <dgm:pt modelId="{93A4C073-79FB-4B13-B50F-8E15FD2631D9}" type="sibTrans" cxnId="{7AD6A2BB-7DAF-40E5-AB63-C3FF4B591476}">
      <dgm:prSet/>
      <dgm:spPr/>
      <dgm:t>
        <a:bodyPr/>
        <a:lstStyle/>
        <a:p>
          <a:endParaRPr lang="en-US"/>
        </a:p>
      </dgm:t>
    </dgm:pt>
    <dgm:pt modelId="{42C6A205-EDD6-4A6B-A947-86EA500A4ED8}">
      <dgm:prSet/>
      <dgm:spPr/>
      <dgm:t>
        <a:bodyPr/>
        <a:lstStyle/>
        <a:p>
          <a:pPr>
            <a:lnSpc>
              <a:spcPct val="100000"/>
            </a:lnSpc>
          </a:pPr>
          <a:r>
            <a:rPr lang="en-US" b="1"/>
            <a:t>Arrival &amp; Dismissal Procedures  </a:t>
          </a:r>
          <a:endParaRPr lang="en-US"/>
        </a:p>
      </dgm:t>
    </dgm:pt>
    <dgm:pt modelId="{3B452664-DE08-4715-BA0B-D56494F31DEF}" type="parTrans" cxnId="{57A39BCA-6A3A-4319-8ED6-017E362CF9D2}">
      <dgm:prSet/>
      <dgm:spPr/>
      <dgm:t>
        <a:bodyPr/>
        <a:lstStyle/>
        <a:p>
          <a:endParaRPr lang="en-US"/>
        </a:p>
      </dgm:t>
    </dgm:pt>
    <dgm:pt modelId="{D6910356-EB07-424E-87E4-08189EDCEB73}" type="sibTrans" cxnId="{57A39BCA-6A3A-4319-8ED6-017E362CF9D2}">
      <dgm:prSet/>
      <dgm:spPr/>
      <dgm:t>
        <a:bodyPr/>
        <a:lstStyle/>
        <a:p>
          <a:endParaRPr lang="en-US"/>
        </a:p>
      </dgm:t>
    </dgm:pt>
    <dgm:pt modelId="{84DBD9E3-2171-43B5-8A92-701EB4EED5C9}">
      <dgm:prSet/>
      <dgm:spPr/>
      <dgm:t>
        <a:bodyPr/>
        <a:lstStyle/>
        <a:p>
          <a:pPr>
            <a:lnSpc>
              <a:spcPct val="100000"/>
            </a:lnSpc>
          </a:pPr>
          <a:r>
            <a:rPr lang="en-US" b="1"/>
            <a:t>Modified Daily Routines &amp; Procedures </a:t>
          </a:r>
          <a:endParaRPr lang="en-US"/>
        </a:p>
      </dgm:t>
    </dgm:pt>
    <dgm:pt modelId="{A885DD4D-81D5-4E05-B93F-C181A3A91AC5}" type="parTrans" cxnId="{E1BEDAD9-6A98-41C6-9D3A-6CDBCB58BBA0}">
      <dgm:prSet/>
      <dgm:spPr/>
      <dgm:t>
        <a:bodyPr/>
        <a:lstStyle/>
        <a:p>
          <a:endParaRPr lang="en-US"/>
        </a:p>
      </dgm:t>
    </dgm:pt>
    <dgm:pt modelId="{80DFF713-81C0-46BD-9058-4AE46BCC5FFF}" type="sibTrans" cxnId="{E1BEDAD9-6A98-41C6-9D3A-6CDBCB58BBA0}">
      <dgm:prSet/>
      <dgm:spPr/>
      <dgm:t>
        <a:bodyPr/>
        <a:lstStyle/>
        <a:p>
          <a:endParaRPr lang="en-US"/>
        </a:p>
      </dgm:t>
    </dgm:pt>
    <dgm:pt modelId="{495EF088-ECD4-40CB-B8D3-5EAC0B9E5120}">
      <dgm:prSet/>
      <dgm:spPr/>
      <dgm:t>
        <a:bodyPr/>
        <a:lstStyle/>
        <a:p>
          <a:pPr>
            <a:lnSpc>
              <a:spcPct val="100000"/>
            </a:lnSpc>
          </a:pPr>
          <a:r>
            <a:rPr lang="en-US" b="1"/>
            <a:t>Classroom Set-Up &amp; Instructional Modes </a:t>
          </a:r>
          <a:endParaRPr lang="en-US"/>
        </a:p>
      </dgm:t>
    </dgm:pt>
    <dgm:pt modelId="{9CE5BCB2-FB96-46E9-930E-CB5A5ECE6291}" type="parTrans" cxnId="{EF197F8D-7180-4F0C-B78B-8351D036BC0E}">
      <dgm:prSet/>
      <dgm:spPr/>
      <dgm:t>
        <a:bodyPr/>
        <a:lstStyle/>
        <a:p>
          <a:endParaRPr lang="en-US"/>
        </a:p>
      </dgm:t>
    </dgm:pt>
    <dgm:pt modelId="{D77ED412-C206-4953-9AB9-3EA5988259FB}" type="sibTrans" cxnId="{EF197F8D-7180-4F0C-B78B-8351D036BC0E}">
      <dgm:prSet/>
      <dgm:spPr/>
      <dgm:t>
        <a:bodyPr/>
        <a:lstStyle/>
        <a:p>
          <a:endParaRPr lang="en-US"/>
        </a:p>
      </dgm:t>
    </dgm:pt>
    <dgm:pt modelId="{26ADF7B2-A361-4888-B66F-002FA2BEFC4E}">
      <dgm:prSet phldr="0"/>
      <dgm:spPr/>
      <dgm:t>
        <a:bodyPr/>
        <a:lstStyle/>
        <a:p>
          <a:pPr>
            <a:lnSpc>
              <a:spcPct val="100000"/>
            </a:lnSpc>
          </a:pPr>
          <a:r>
            <a:rPr lang="en-US" b="1" dirty="0">
              <a:latin typeface="+mn-lt"/>
            </a:rPr>
            <a:t>COVID-19 Testing</a:t>
          </a:r>
          <a:endParaRPr lang="en-US" dirty="0">
            <a:latin typeface="+mn-lt"/>
          </a:endParaRPr>
        </a:p>
      </dgm:t>
    </dgm:pt>
    <dgm:pt modelId="{B1934FA0-DB4F-4D95-BB50-E245C0D1FD25}" type="parTrans" cxnId="{833D147E-A8A2-46CE-9C52-EB4F37DDE821}">
      <dgm:prSet/>
      <dgm:spPr/>
      <dgm:t>
        <a:bodyPr/>
        <a:lstStyle/>
        <a:p>
          <a:endParaRPr lang="en-US"/>
        </a:p>
      </dgm:t>
    </dgm:pt>
    <dgm:pt modelId="{8D7EF738-8A2E-4547-BC8A-3A688C900D44}" type="sibTrans" cxnId="{833D147E-A8A2-46CE-9C52-EB4F37DDE821}">
      <dgm:prSet/>
      <dgm:spPr/>
      <dgm:t>
        <a:bodyPr/>
        <a:lstStyle/>
        <a:p>
          <a:endParaRPr lang="en-US"/>
        </a:p>
      </dgm:t>
    </dgm:pt>
    <dgm:pt modelId="{CA0CDFFE-8F76-422F-826D-20BF90067E87}">
      <dgm:prSet phldr="0"/>
      <dgm:spPr/>
      <dgm:t>
        <a:bodyPr/>
        <a:lstStyle/>
        <a:p>
          <a:pPr>
            <a:lnSpc>
              <a:spcPct val="100000"/>
            </a:lnSpc>
            <a:defRPr b="1"/>
          </a:pPr>
          <a:r>
            <a:rPr lang="en-US" dirty="0">
              <a:latin typeface="+mn-lt"/>
            </a:rPr>
            <a:t>Transportation</a:t>
          </a:r>
        </a:p>
      </dgm:t>
    </dgm:pt>
    <dgm:pt modelId="{9E1A0FF3-F6DF-4E72-ACFB-227833CCA4BE}" type="parTrans" cxnId="{8D836B66-6682-41CB-9911-D33B55857725}">
      <dgm:prSet/>
      <dgm:spPr/>
      <dgm:t>
        <a:bodyPr/>
        <a:lstStyle/>
        <a:p>
          <a:endParaRPr lang="en-US"/>
        </a:p>
      </dgm:t>
    </dgm:pt>
    <dgm:pt modelId="{546795DE-AC72-489F-B5DE-4B559814D8EA}" type="sibTrans" cxnId="{8D836B66-6682-41CB-9911-D33B55857725}">
      <dgm:prSet/>
      <dgm:spPr/>
      <dgm:t>
        <a:bodyPr/>
        <a:lstStyle/>
        <a:p>
          <a:endParaRPr lang="en-US"/>
        </a:p>
      </dgm:t>
    </dgm:pt>
    <dgm:pt modelId="{B81D7EA9-2314-47BA-938E-0DDA328F0B9E}" type="pres">
      <dgm:prSet presAssocID="{75BBE819-79AE-42EB-8ACE-8644E7E32267}" presName="root" presStyleCnt="0">
        <dgm:presLayoutVars>
          <dgm:dir/>
          <dgm:resizeHandles val="exact"/>
        </dgm:presLayoutVars>
      </dgm:prSet>
      <dgm:spPr/>
    </dgm:pt>
    <dgm:pt modelId="{469A193A-F8EC-4ED9-950F-D4EA456E91C8}" type="pres">
      <dgm:prSet presAssocID="{58F2DD53-1449-4AD0-9E22-2BF18E89C5E2}" presName="compNode" presStyleCnt="0"/>
      <dgm:spPr/>
    </dgm:pt>
    <dgm:pt modelId="{90A8C21C-E5F7-4E97-B312-2C4D9D904F73}" type="pres">
      <dgm:prSet presAssocID="{58F2DD53-1449-4AD0-9E22-2BF18E89C5E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417F2302-7C9C-4F6F-9594-9317AC3C5F6F}" type="pres">
      <dgm:prSet presAssocID="{58F2DD53-1449-4AD0-9E22-2BF18E89C5E2}" presName="iconSpace" presStyleCnt="0"/>
      <dgm:spPr/>
    </dgm:pt>
    <dgm:pt modelId="{2BC7B04A-398C-4F3D-B7C0-F91CFBB4F297}" type="pres">
      <dgm:prSet presAssocID="{58F2DD53-1449-4AD0-9E22-2BF18E89C5E2}" presName="parTx" presStyleLbl="revTx" presStyleIdx="0" presStyleCnt="8">
        <dgm:presLayoutVars>
          <dgm:chMax val="0"/>
          <dgm:chPref val="0"/>
        </dgm:presLayoutVars>
      </dgm:prSet>
      <dgm:spPr/>
    </dgm:pt>
    <dgm:pt modelId="{5A20E8FB-338E-441E-ADC8-E2722A31B463}" type="pres">
      <dgm:prSet presAssocID="{58F2DD53-1449-4AD0-9E22-2BF18E89C5E2}" presName="txSpace" presStyleCnt="0"/>
      <dgm:spPr/>
    </dgm:pt>
    <dgm:pt modelId="{F8F269F5-C3D1-4F14-BBA0-8B1E96355EF9}" type="pres">
      <dgm:prSet presAssocID="{58F2DD53-1449-4AD0-9E22-2BF18E89C5E2}" presName="desTx" presStyleLbl="revTx" presStyleIdx="1" presStyleCnt="8">
        <dgm:presLayoutVars/>
      </dgm:prSet>
      <dgm:spPr/>
    </dgm:pt>
    <dgm:pt modelId="{171D237E-4117-4751-8145-F23AF964B650}" type="pres">
      <dgm:prSet presAssocID="{7533D195-E019-4FFB-A128-88D639AFD0B0}" presName="sibTrans" presStyleCnt="0"/>
      <dgm:spPr/>
    </dgm:pt>
    <dgm:pt modelId="{BAFCD8A7-88D0-4628-A290-3DAA0BE265FB}" type="pres">
      <dgm:prSet presAssocID="{216CDCC4-12FC-4300-85C1-1EAC87C5F6E0}" presName="compNode" presStyleCnt="0"/>
      <dgm:spPr/>
    </dgm:pt>
    <dgm:pt modelId="{994CF276-ED46-4384-AECF-C1513DA7EA00}" type="pres">
      <dgm:prSet presAssocID="{216CDCC4-12FC-4300-85C1-1EAC87C5F6E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07E56D5B-E69D-4EFF-ABC8-BFE898FEAA84}" type="pres">
      <dgm:prSet presAssocID="{216CDCC4-12FC-4300-85C1-1EAC87C5F6E0}" presName="iconSpace" presStyleCnt="0"/>
      <dgm:spPr/>
    </dgm:pt>
    <dgm:pt modelId="{E980A6B4-E9E6-4248-AF09-F7A385DEC5F8}" type="pres">
      <dgm:prSet presAssocID="{216CDCC4-12FC-4300-85C1-1EAC87C5F6E0}" presName="parTx" presStyleLbl="revTx" presStyleIdx="2" presStyleCnt="8">
        <dgm:presLayoutVars>
          <dgm:chMax val="0"/>
          <dgm:chPref val="0"/>
        </dgm:presLayoutVars>
      </dgm:prSet>
      <dgm:spPr/>
    </dgm:pt>
    <dgm:pt modelId="{B3EC4796-3259-461D-9EB0-95D10FB11AA0}" type="pres">
      <dgm:prSet presAssocID="{216CDCC4-12FC-4300-85C1-1EAC87C5F6E0}" presName="txSpace" presStyleCnt="0"/>
      <dgm:spPr/>
    </dgm:pt>
    <dgm:pt modelId="{4AA92429-A31A-458F-8797-62961E2567B7}" type="pres">
      <dgm:prSet presAssocID="{216CDCC4-12FC-4300-85C1-1EAC87C5F6E0}" presName="desTx" presStyleLbl="revTx" presStyleIdx="3" presStyleCnt="8">
        <dgm:presLayoutVars/>
      </dgm:prSet>
      <dgm:spPr/>
    </dgm:pt>
    <dgm:pt modelId="{D83BFFED-6A90-431D-8F27-617CF6493A36}" type="pres">
      <dgm:prSet presAssocID="{6B0AD268-833D-44E4-81BD-803865406EA4}" presName="sibTrans" presStyleCnt="0"/>
      <dgm:spPr/>
    </dgm:pt>
    <dgm:pt modelId="{4CCDBBCE-9165-4BF6-8991-2F1BD11722BC}" type="pres">
      <dgm:prSet presAssocID="{8D47E76A-1B8E-41CF-A4B2-D4788E50796D}" presName="compNode" presStyleCnt="0"/>
      <dgm:spPr/>
    </dgm:pt>
    <dgm:pt modelId="{0BEEF8EE-09F8-458E-A583-92FC2E9433B4}" type="pres">
      <dgm:prSet presAssocID="{8D47E76A-1B8E-41CF-A4B2-D4788E50796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1408A07A-1008-4BD1-91B9-549DC9BF379A}" type="pres">
      <dgm:prSet presAssocID="{8D47E76A-1B8E-41CF-A4B2-D4788E50796D}" presName="iconSpace" presStyleCnt="0"/>
      <dgm:spPr/>
    </dgm:pt>
    <dgm:pt modelId="{DF862B4E-174B-4436-8CDF-DF023751712E}" type="pres">
      <dgm:prSet presAssocID="{8D47E76A-1B8E-41CF-A4B2-D4788E50796D}" presName="parTx" presStyleLbl="revTx" presStyleIdx="4" presStyleCnt="8">
        <dgm:presLayoutVars>
          <dgm:chMax val="0"/>
          <dgm:chPref val="0"/>
        </dgm:presLayoutVars>
      </dgm:prSet>
      <dgm:spPr/>
    </dgm:pt>
    <dgm:pt modelId="{DEA3249F-4F0F-4799-ACA8-135866485A5D}" type="pres">
      <dgm:prSet presAssocID="{8D47E76A-1B8E-41CF-A4B2-D4788E50796D}" presName="txSpace" presStyleCnt="0"/>
      <dgm:spPr/>
    </dgm:pt>
    <dgm:pt modelId="{5AB437E3-B09C-46E2-96D4-DF6A8EF28912}" type="pres">
      <dgm:prSet presAssocID="{8D47E76A-1B8E-41CF-A4B2-D4788E50796D}" presName="desTx" presStyleLbl="revTx" presStyleIdx="5" presStyleCnt="8">
        <dgm:presLayoutVars/>
      </dgm:prSet>
      <dgm:spPr/>
    </dgm:pt>
    <dgm:pt modelId="{E3437B5B-7623-4F92-AC7D-B49550A2E99E}" type="pres">
      <dgm:prSet presAssocID="{6BC5D9E9-9D45-4FE3-A365-6F8E2A1FA3D9}" presName="sibTrans" presStyleCnt="0"/>
      <dgm:spPr/>
    </dgm:pt>
    <dgm:pt modelId="{EBBA0623-CF07-45D7-8118-E33D8EC05687}" type="pres">
      <dgm:prSet presAssocID="{C84FB4C2-4705-4C77-BDC3-4B9CACC80F1D}" presName="compNode" presStyleCnt="0"/>
      <dgm:spPr/>
    </dgm:pt>
    <dgm:pt modelId="{B22EA321-CAC1-4F8C-89CB-9EF146875C9B}" type="pres">
      <dgm:prSet presAssocID="{C84FB4C2-4705-4C77-BDC3-4B9CACC80F1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p and bucket"/>
        </a:ext>
      </dgm:extLst>
    </dgm:pt>
    <dgm:pt modelId="{891DD330-0E21-4665-977D-4FF8C1002595}" type="pres">
      <dgm:prSet presAssocID="{C84FB4C2-4705-4C77-BDC3-4B9CACC80F1D}" presName="iconSpace" presStyleCnt="0"/>
      <dgm:spPr/>
    </dgm:pt>
    <dgm:pt modelId="{410C21F0-4D63-4610-843B-BC06FD874F2F}" type="pres">
      <dgm:prSet presAssocID="{C84FB4C2-4705-4C77-BDC3-4B9CACC80F1D}" presName="parTx" presStyleLbl="revTx" presStyleIdx="6" presStyleCnt="8">
        <dgm:presLayoutVars>
          <dgm:chMax val="0"/>
          <dgm:chPref val="0"/>
        </dgm:presLayoutVars>
      </dgm:prSet>
      <dgm:spPr/>
    </dgm:pt>
    <dgm:pt modelId="{6EA31646-1647-4B5D-8B42-79FC0491CF60}" type="pres">
      <dgm:prSet presAssocID="{C84FB4C2-4705-4C77-BDC3-4B9CACC80F1D}" presName="txSpace" presStyleCnt="0"/>
      <dgm:spPr/>
    </dgm:pt>
    <dgm:pt modelId="{E5542085-ED6D-4C81-9CEE-682F41CC9FA9}" type="pres">
      <dgm:prSet presAssocID="{C84FB4C2-4705-4C77-BDC3-4B9CACC80F1D}" presName="desTx" presStyleLbl="revTx" presStyleIdx="7" presStyleCnt="8">
        <dgm:presLayoutVars/>
      </dgm:prSet>
      <dgm:spPr/>
    </dgm:pt>
  </dgm:ptLst>
  <dgm:cxnLst>
    <dgm:cxn modelId="{6D7D9904-63F7-4F52-B2FC-F63F505F7C92}" type="presOf" srcId="{26ADF7B2-A361-4888-B66F-002FA2BEFC4E}" destId="{5AB437E3-B09C-46E2-96D4-DF6A8EF28912}" srcOrd="0" destOrd="0" presId="urn:microsoft.com/office/officeart/2018/2/layout/IconLabelDescriptionList"/>
    <dgm:cxn modelId="{74E26205-DA8A-4683-85D0-67F677D3B1FC}" type="presOf" srcId="{93C0C4AD-EEDE-4727-B50E-77D28FFF6196}" destId="{E5542085-ED6D-4C81-9CEE-682F41CC9FA9}" srcOrd="0" destOrd="1" presId="urn:microsoft.com/office/officeart/2018/2/layout/IconLabelDescriptionList"/>
    <dgm:cxn modelId="{49A63C34-1E30-4CB4-9574-A1688837DF72}" srcId="{C84FB4C2-4705-4C77-BDC3-4B9CACC80F1D}" destId="{7A9A1D28-0E9B-4004-BA82-2976F91B1777}" srcOrd="0" destOrd="0" parTransId="{4A05BE9D-06F1-4606-ABAE-5D0075447BC2}" sibTransId="{903404C8-C522-4B40-BEE0-A952BEEB439F}"/>
    <dgm:cxn modelId="{6B5CA65C-D277-4EDF-9891-A542C7CCB16D}" type="presOf" srcId="{495EF088-ECD4-40CB-B8D3-5EAC0B9E5120}" destId="{E5542085-ED6D-4C81-9CEE-682F41CC9FA9}" srcOrd="0" destOrd="4" presId="urn:microsoft.com/office/officeart/2018/2/layout/IconLabelDescriptionList"/>
    <dgm:cxn modelId="{5093835F-920B-478D-A57C-979F9E5B2645}" type="presOf" srcId="{CA0CDFFE-8F76-422F-826D-20BF90067E87}" destId="{5AB437E3-B09C-46E2-96D4-DF6A8EF28912}" srcOrd="0" destOrd="1" presId="urn:microsoft.com/office/officeart/2018/2/layout/IconLabelDescriptionList"/>
    <dgm:cxn modelId="{259C9D43-5B12-4A3C-AB2C-900B1383168A}" srcId="{75BBE819-79AE-42EB-8ACE-8644E7E32267}" destId="{216CDCC4-12FC-4300-85C1-1EAC87C5F6E0}" srcOrd="1" destOrd="0" parTransId="{E6A97866-F00A-458B-8D6A-F28C8928117E}" sibTransId="{6B0AD268-833D-44E4-81BD-803865406EA4}"/>
    <dgm:cxn modelId="{8D836B66-6682-41CB-9911-D33B55857725}" srcId="{8D47E76A-1B8E-41CF-A4B2-D4788E50796D}" destId="{CA0CDFFE-8F76-422F-826D-20BF90067E87}" srcOrd="1" destOrd="0" parTransId="{9E1A0FF3-F6DF-4E72-ACFB-227833CCA4BE}" sibTransId="{546795DE-AC72-489F-B5DE-4B559814D8EA}"/>
    <dgm:cxn modelId="{1D05E768-FC21-4067-AB3D-B2FB12D60634}" srcId="{75BBE819-79AE-42EB-8ACE-8644E7E32267}" destId="{58F2DD53-1449-4AD0-9E22-2BF18E89C5E2}" srcOrd="0" destOrd="0" parTransId="{DC1A5337-A138-4BB3-8643-0E4375BD60F7}" sibTransId="{7533D195-E019-4FFB-A128-88D639AFD0B0}"/>
    <dgm:cxn modelId="{E39A344F-4D23-4B7F-9C1B-087FE39F694F}" srcId="{75BBE819-79AE-42EB-8ACE-8644E7E32267}" destId="{C84FB4C2-4705-4C77-BDC3-4B9CACC80F1D}" srcOrd="3" destOrd="0" parTransId="{97BB3291-8931-4386-85BC-36F971985416}" sibTransId="{A86B9EE5-829F-4A32-8C33-9087DC1606FC}"/>
    <dgm:cxn modelId="{72B3DD53-6DEC-4719-9815-B20E0ABE09F1}" type="presOf" srcId="{84DBD9E3-2171-43B5-8A92-701EB4EED5C9}" destId="{E5542085-ED6D-4C81-9CEE-682F41CC9FA9}" srcOrd="0" destOrd="3" presId="urn:microsoft.com/office/officeart/2018/2/layout/IconLabelDescriptionList"/>
    <dgm:cxn modelId="{DFC06375-52BE-4B1B-8585-DD9596415101}" type="presOf" srcId="{75BBE819-79AE-42EB-8ACE-8644E7E32267}" destId="{B81D7EA9-2314-47BA-938E-0DDA328F0B9E}" srcOrd="0" destOrd="0" presId="urn:microsoft.com/office/officeart/2018/2/layout/IconLabelDescriptionList"/>
    <dgm:cxn modelId="{833D147E-A8A2-46CE-9C52-EB4F37DDE821}" srcId="{8D47E76A-1B8E-41CF-A4B2-D4788E50796D}" destId="{26ADF7B2-A361-4888-B66F-002FA2BEFC4E}" srcOrd="0" destOrd="0" parTransId="{B1934FA0-DB4F-4D95-BB50-E245C0D1FD25}" sibTransId="{8D7EF738-8A2E-4547-BC8A-3A688C900D44}"/>
    <dgm:cxn modelId="{E9FB3283-016D-4840-9388-F8B8D67F4844}" type="presOf" srcId="{7A9A1D28-0E9B-4004-BA82-2976F91B1777}" destId="{E5542085-ED6D-4C81-9CEE-682F41CC9FA9}" srcOrd="0" destOrd="0" presId="urn:microsoft.com/office/officeart/2018/2/layout/IconLabelDescriptionList"/>
    <dgm:cxn modelId="{EF197F8D-7180-4F0C-B78B-8351D036BC0E}" srcId="{C84FB4C2-4705-4C77-BDC3-4B9CACC80F1D}" destId="{495EF088-ECD4-40CB-B8D3-5EAC0B9E5120}" srcOrd="4" destOrd="0" parTransId="{9CE5BCB2-FB96-46E9-930E-CB5A5ECE6291}" sibTransId="{D77ED412-C206-4953-9AB9-3EA5988259FB}"/>
    <dgm:cxn modelId="{866E519A-DFC4-40CF-9352-FBA0864B3FB4}" srcId="{75BBE819-79AE-42EB-8ACE-8644E7E32267}" destId="{8D47E76A-1B8E-41CF-A4B2-D4788E50796D}" srcOrd="2" destOrd="0" parTransId="{B9BAB04F-DEE0-4CB2-92F8-9B45472D96F8}" sibTransId="{6BC5D9E9-9D45-4FE3-A365-6F8E2A1FA3D9}"/>
    <dgm:cxn modelId="{7B457FA5-83CF-4D07-8E60-60E2AB6C3062}" type="presOf" srcId="{216CDCC4-12FC-4300-85C1-1EAC87C5F6E0}" destId="{E980A6B4-E9E6-4248-AF09-F7A385DEC5F8}" srcOrd="0" destOrd="0" presId="urn:microsoft.com/office/officeart/2018/2/layout/IconLabelDescriptionList"/>
    <dgm:cxn modelId="{7AD6A2BB-7DAF-40E5-AB63-C3FF4B591476}" srcId="{C84FB4C2-4705-4C77-BDC3-4B9CACC80F1D}" destId="{93C0C4AD-EEDE-4727-B50E-77D28FFF6196}" srcOrd="1" destOrd="0" parTransId="{647C60A2-E3DF-49F1-B63B-1177E98F8414}" sibTransId="{93A4C073-79FB-4B13-B50F-8E15FD2631D9}"/>
    <dgm:cxn modelId="{82C2E5C1-0104-44CE-BE3A-BD4043A3F9A0}" type="presOf" srcId="{42C6A205-EDD6-4A6B-A947-86EA500A4ED8}" destId="{E5542085-ED6D-4C81-9CEE-682F41CC9FA9}" srcOrd="0" destOrd="2" presId="urn:microsoft.com/office/officeart/2018/2/layout/IconLabelDescriptionList"/>
    <dgm:cxn modelId="{57A39BCA-6A3A-4319-8ED6-017E362CF9D2}" srcId="{C84FB4C2-4705-4C77-BDC3-4B9CACC80F1D}" destId="{42C6A205-EDD6-4A6B-A947-86EA500A4ED8}" srcOrd="2" destOrd="0" parTransId="{3B452664-DE08-4715-BA0B-D56494F31DEF}" sibTransId="{D6910356-EB07-424E-87E4-08189EDCEB73}"/>
    <dgm:cxn modelId="{650929CD-A91A-4EAE-A147-FCC3148B0B64}" type="presOf" srcId="{C84FB4C2-4705-4C77-BDC3-4B9CACC80F1D}" destId="{410C21F0-4D63-4610-843B-BC06FD874F2F}" srcOrd="0" destOrd="0" presId="urn:microsoft.com/office/officeart/2018/2/layout/IconLabelDescriptionList"/>
    <dgm:cxn modelId="{E1BEDAD9-6A98-41C6-9D3A-6CDBCB58BBA0}" srcId="{C84FB4C2-4705-4C77-BDC3-4B9CACC80F1D}" destId="{84DBD9E3-2171-43B5-8A92-701EB4EED5C9}" srcOrd="3" destOrd="0" parTransId="{A885DD4D-81D5-4E05-B93F-C181A3A91AC5}" sibTransId="{80DFF713-81C0-46BD-9058-4AE46BCC5FFF}"/>
    <dgm:cxn modelId="{403E34DC-9A21-4B96-A70D-8DF602D1EDF8}" type="presOf" srcId="{58F2DD53-1449-4AD0-9E22-2BF18E89C5E2}" destId="{2BC7B04A-398C-4F3D-B7C0-F91CFBB4F297}" srcOrd="0" destOrd="0" presId="urn:microsoft.com/office/officeart/2018/2/layout/IconLabelDescriptionList"/>
    <dgm:cxn modelId="{BFA554F5-31AE-4DAF-91C9-421AA9F7328A}" type="presOf" srcId="{8D47E76A-1B8E-41CF-A4B2-D4788E50796D}" destId="{DF862B4E-174B-4436-8CDF-DF023751712E}" srcOrd="0" destOrd="0" presId="urn:microsoft.com/office/officeart/2018/2/layout/IconLabelDescriptionList"/>
    <dgm:cxn modelId="{9C8626E5-84D5-4713-BDFD-C45898A3FFE5}" type="presParOf" srcId="{B81D7EA9-2314-47BA-938E-0DDA328F0B9E}" destId="{469A193A-F8EC-4ED9-950F-D4EA456E91C8}" srcOrd="0" destOrd="0" presId="urn:microsoft.com/office/officeart/2018/2/layout/IconLabelDescriptionList"/>
    <dgm:cxn modelId="{3B6BB6BD-7810-4843-B3CA-7E29583B9CA7}" type="presParOf" srcId="{469A193A-F8EC-4ED9-950F-D4EA456E91C8}" destId="{90A8C21C-E5F7-4E97-B312-2C4D9D904F73}" srcOrd="0" destOrd="0" presId="urn:microsoft.com/office/officeart/2018/2/layout/IconLabelDescriptionList"/>
    <dgm:cxn modelId="{F3B74F88-74AB-4A53-BF93-B5667CCEADDC}" type="presParOf" srcId="{469A193A-F8EC-4ED9-950F-D4EA456E91C8}" destId="{417F2302-7C9C-4F6F-9594-9317AC3C5F6F}" srcOrd="1" destOrd="0" presId="urn:microsoft.com/office/officeart/2018/2/layout/IconLabelDescriptionList"/>
    <dgm:cxn modelId="{61510FB4-4C17-4C31-9A5F-534579CFB336}" type="presParOf" srcId="{469A193A-F8EC-4ED9-950F-D4EA456E91C8}" destId="{2BC7B04A-398C-4F3D-B7C0-F91CFBB4F297}" srcOrd="2" destOrd="0" presId="urn:microsoft.com/office/officeart/2018/2/layout/IconLabelDescriptionList"/>
    <dgm:cxn modelId="{CEE82B6D-DF01-4DB2-B453-C5223054E4F1}" type="presParOf" srcId="{469A193A-F8EC-4ED9-950F-D4EA456E91C8}" destId="{5A20E8FB-338E-441E-ADC8-E2722A31B463}" srcOrd="3" destOrd="0" presId="urn:microsoft.com/office/officeart/2018/2/layout/IconLabelDescriptionList"/>
    <dgm:cxn modelId="{30355EB0-0F1B-4AD4-B2B3-4D73A71DA2F5}" type="presParOf" srcId="{469A193A-F8EC-4ED9-950F-D4EA456E91C8}" destId="{F8F269F5-C3D1-4F14-BBA0-8B1E96355EF9}" srcOrd="4" destOrd="0" presId="urn:microsoft.com/office/officeart/2018/2/layout/IconLabelDescriptionList"/>
    <dgm:cxn modelId="{D98E07E8-1031-4ABC-8282-034791437371}" type="presParOf" srcId="{B81D7EA9-2314-47BA-938E-0DDA328F0B9E}" destId="{171D237E-4117-4751-8145-F23AF964B650}" srcOrd="1" destOrd="0" presId="urn:microsoft.com/office/officeart/2018/2/layout/IconLabelDescriptionList"/>
    <dgm:cxn modelId="{7F5EFA37-6242-481C-A6EB-C28ECF0D3338}" type="presParOf" srcId="{B81D7EA9-2314-47BA-938E-0DDA328F0B9E}" destId="{BAFCD8A7-88D0-4628-A290-3DAA0BE265FB}" srcOrd="2" destOrd="0" presId="urn:microsoft.com/office/officeart/2018/2/layout/IconLabelDescriptionList"/>
    <dgm:cxn modelId="{C0F37695-1831-40C0-BDB3-A1DDEB67449C}" type="presParOf" srcId="{BAFCD8A7-88D0-4628-A290-3DAA0BE265FB}" destId="{994CF276-ED46-4384-AECF-C1513DA7EA00}" srcOrd="0" destOrd="0" presId="urn:microsoft.com/office/officeart/2018/2/layout/IconLabelDescriptionList"/>
    <dgm:cxn modelId="{67515517-2541-4FD9-9A76-70C77DAA09A3}" type="presParOf" srcId="{BAFCD8A7-88D0-4628-A290-3DAA0BE265FB}" destId="{07E56D5B-E69D-4EFF-ABC8-BFE898FEAA84}" srcOrd="1" destOrd="0" presId="urn:microsoft.com/office/officeart/2018/2/layout/IconLabelDescriptionList"/>
    <dgm:cxn modelId="{42496B4C-FDE9-48CA-83AF-4BE591CE4745}" type="presParOf" srcId="{BAFCD8A7-88D0-4628-A290-3DAA0BE265FB}" destId="{E980A6B4-E9E6-4248-AF09-F7A385DEC5F8}" srcOrd="2" destOrd="0" presId="urn:microsoft.com/office/officeart/2018/2/layout/IconLabelDescriptionList"/>
    <dgm:cxn modelId="{F3909171-BEC7-4581-8002-3034C18424F2}" type="presParOf" srcId="{BAFCD8A7-88D0-4628-A290-3DAA0BE265FB}" destId="{B3EC4796-3259-461D-9EB0-95D10FB11AA0}" srcOrd="3" destOrd="0" presId="urn:microsoft.com/office/officeart/2018/2/layout/IconLabelDescriptionList"/>
    <dgm:cxn modelId="{F475D7D0-28D0-4A71-8BD0-28BA2CBB5343}" type="presParOf" srcId="{BAFCD8A7-88D0-4628-A290-3DAA0BE265FB}" destId="{4AA92429-A31A-458F-8797-62961E2567B7}" srcOrd="4" destOrd="0" presId="urn:microsoft.com/office/officeart/2018/2/layout/IconLabelDescriptionList"/>
    <dgm:cxn modelId="{97CB8C97-2170-4C2E-A4CB-1BF1D3E3C8C1}" type="presParOf" srcId="{B81D7EA9-2314-47BA-938E-0DDA328F0B9E}" destId="{D83BFFED-6A90-431D-8F27-617CF6493A36}" srcOrd="3" destOrd="0" presId="urn:microsoft.com/office/officeart/2018/2/layout/IconLabelDescriptionList"/>
    <dgm:cxn modelId="{07753374-1F83-43E6-B05A-B6EE10ADC975}" type="presParOf" srcId="{B81D7EA9-2314-47BA-938E-0DDA328F0B9E}" destId="{4CCDBBCE-9165-4BF6-8991-2F1BD11722BC}" srcOrd="4" destOrd="0" presId="urn:microsoft.com/office/officeart/2018/2/layout/IconLabelDescriptionList"/>
    <dgm:cxn modelId="{2E14F048-0725-4CF6-A01B-1E42AED14509}" type="presParOf" srcId="{4CCDBBCE-9165-4BF6-8991-2F1BD11722BC}" destId="{0BEEF8EE-09F8-458E-A583-92FC2E9433B4}" srcOrd="0" destOrd="0" presId="urn:microsoft.com/office/officeart/2018/2/layout/IconLabelDescriptionList"/>
    <dgm:cxn modelId="{3107D625-BCBE-4B84-9D54-253D2CEAA43E}" type="presParOf" srcId="{4CCDBBCE-9165-4BF6-8991-2F1BD11722BC}" destId="{1408A07A-1008-4BD1-91B9-549DC9BF379A}" srcOrd="1" destOrd="0" presId="urn:microsoft.com/office/officeart/2018/2/layout/IconLabelDescriptionList"/>
    <dgm:cxn modelId="{ABFBFFD9-82F0-4AD3-86F2-4AD07F1391D7}" type="presParOf" srcId="{4CCDBBCE-9165-4BF6-8991-2F1BD11722BC}" destId="{DF862B4E-174B-4436-8CDF-DF023751712E}" srcOrd="2" destOrd="0" presId="urn:microsoft.com/office/officeart/2018/2/layout/IconLabelDescriptionList"/>
    <dgm:cxn modelId="{AB2B2491-4B68-485B-AD44-9F1DC24C1A80}" type="presParOf" srcId="{4CCDBBCE-9165-4BF6-8991-2F1BD11722BC}" destId="{DEA3249F-4F0F-4799-ACA8-135866485A5D}" srcOrd="3" destOrd="0" presId="urn:microsoft.com/office/officeart/2018/2/layout/IconLabelDescriptionList"/>
    <dgm:cxn modelId="{38BB788D-FFF5-46A4-AAE8-2A92AFDDD416}" type="presParOf" srcId="{4CCDBBCE-9165-4BF6-8991-2F1BD11722BC}" destId="{5AB437E3-B09C-46E2-96D4-DF6A8EF28912}" srcOrd="4" destOrd="0" presId="urn:microsoft.com/office/officeart/2018/2/layout/IconLabelDescriptionList"/>
    <dgm:cxn modelId="{007EEDF5-9424-4BA2-9DBE-012EBA14A639}" type="presParOf" srcId="{B81D7EA9-2314-47BA-938E-0DDA328F0B9E}" destId="{E3437B5B-7623-4F92-AC7D-B49550A2E99E}" srcOrd="5" destOrd="0" presId="urn:microsoft.com/office/officeart/2018/2/layout/IconLabelDescriptionList"/>
    <dgm:cxn modelId="{F6CA9865-422A-41E6-8D41-1B026631E3F4}" type="presParOf" srcId="{B81D7EA9-2314-47BA-938E-0DDA328F0B9E}" destId="{EBBA0623-CF07-45D7-8118-E33D8EC05687}" srcOrd="6" destOrd="0" presId="urn:microsoft.com/office/officeart/2018/2/layout/IconLabelDescriptionList"/>
    <dgm:cxn modelId="{5FA3B529-0193-44B3-94A7-B94AE85A3240}" type="presParOf" srcId="{EBBA0623-CF07-45D7-8118-E33D8EC05687}" destId="{B22EA321-CAC1-4F8C-89CB-9EF146875C9B}" srcOrd="0" destOrd="0" presId="urn:microsoft.com/office/officeart/2018/2/layout/IconLabelDescriptionList"/>
    <dgm:cxn modelId="{C913E370-73B0-4196-8924-8D2CC15C6D22}" type="presParOf" srcId="{EBBA0623-CF07-45D7-8118-E33D8EC05687}" destId="{891DD330-0E21-4665-977D-4FF8C1002595}" srcOrd="1" destOrd="0" presId="urn:microsoft.com/office/officeart/2018/2/layout/IconLabelDescriptionList"/>
    <dgm:cxn modelId="{8DA55D30-0DE5-4C0C-8948-17843323C396}" type="presParOf" srcId="{EBBA0623-CF07-45D7-8118-E33D8EC05687}" destId="{410C21F0-4D63-4610-843B-BC06FD874F2F}" srcOrd="2" destOrd="0" presId="urn:microsoft.com/office/officeart/2018/2/layout/IconLabelDescriptionList"/>
    <dgm:cxn modelId="{CF00E293-C9FE-4661-9A64-ADE7C7BEF510}" type="presParOf" srcId="{EBBA0623-CF07-45D7-8118-E33D8EC05687}" destId="{6EA31646-1647-4B5D-8B42-79FC0491CF60}" srcOrd="3" destOrd="0" presId="urn:microsoft.com/office/officeart/2018/2/layout/IconLabelDescriptionList"/>
    <dgm:cxn modelId="{590DF01A-5ACB-4145-9BE4-8B3B78FD0510}" type="presParOf" srcId="{EBBA0623-CF07-45D7-8118-E33D8EC05687}" destId="{E5542085-ED6D-4C81-9CEE-682F41CC9FA9}"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05DC15-26E4-448C-B596-A78BD20FB83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62DDC8B-299F-4329-BE0D-5DCBF8DB4F32}">
      <dgm:prSet/>
      <dgm:spPr/>
      <dgm:t>
        <a:bodyPr/>
        <a:lstStyle/>
        <a:p>
          <a:r>
            <a:rPr lang="en-US" b="1">
              <a:latin typeface="Calibri"/>
              <a:cs typeface="Calibri"/>
            </a:rPr>
            <a:t>To maintain a safe and orderly environment at Olmsted 156:</a:t>
          </a:r>
          <a:endParaRPr lang="en-US">
            <a:latin typeface="Calibri"/>
            <a:cs typeface="Calibri"/>
          </a:endParaRPr>
        </a:p>
      </dgm:t>
    </dgm:pt>
    <dgm:pt modelId="{2A460078-EBC8-49D2-93AE-9E7AE14E7454}" type="parTrans" cxnId="{05985A20-3696-4E16-BB3A-40BC8C888D72}">
      <dgm:prSet/>
      <dgm:spPr/>
      <dgm:t>
        <a:bodyPr/>
        <a:lstStyle/>
        <a:p>
          <a:endParaRPr lang="en-US"/>
        </a:p>
      </dgm:t>
    </dgm:pt>
    <dgm:pt modelId="{3770A136-D670-4DC5-B8AD-8EC641D82B4F}" type="sibTrans" cxnId="{05985A20-3696-4E16-BB3A-40BC8C888D72}">
      <dgm:prSet/>
      <dgm:spPr/>
      <dgm:t>
        <a:bodyPr/>
        <a:lstStyle/>
        <a:p>
          <a:endParaRPr lang="en-US"/>
        </a:p>
      </dgm:t>
    </dgm:pt>
    <dgm:pt modelId="{DACBA7B8-DA55-41FA-B6E8-48C1EC03A963}">
      <dgm:prSet/>
      <dgm:spPr/>
      <dgm:t>
        <a:bodyPr/>
        <a:lstStyle/>
        <a:p>
          <a:r>
            <a:rPr lang="en-US">
              <a:latin typeface="Calibri"/>
              <a:cs typeface="Calibri"/>
            </a:rPr>
            <a:t>All faculty, staff, and students will complete a health screening survey prior to entering the building. </a:t>
          </a:r>
        </a:p>
      </dgm:t>
    </dgm:pt>
    <dgm:pt modelId="{34A9F311-7DE5-4F2B-B444-D7CF4D0F9828}" type="parTrans" cxnId="{51651EE3-B17D-495B-BF0C-D370F8BDABF9}">
      <dgm:prSet/>
      <dgm:spPr/>
      <dgm:t>
        <a:bodyPr/>
        <a:lstStyle/>
        <a:p>
          <a:endParaRPr lang="en-US"/>
        </a:p>
      </dgm:t>
    </dgm:pt>
    <dgm:pt modelId="{F751C0DA-345B-4C8F-8E66-760726F2F2A8}" type="sibTrans" cxnId="{51651EE3-B17D-495B-BF0C-D370F8BDABF9}">
      <dgm:prSet/>
      <dgm:spPr/>
      <dgm:t>
        <a:bodyPr/>
        <a:lstStyle/>
        <a:p>
          <a:endParaRPr lang="en-US"/>
        </a:p>
      </dgm:t>
    </dgm:pt>
    <dgm:pt modelId="{8F85332A-8F9E-46D7-A193-144EDD6089CD}">
      <dgm:prSet/>
      <dgm:spPr/>
      <dgm:t>
        <a:bodyPr/>
        <a:lstStyle/>
        <a:p>
          <a:r>
            <a:rPr lang="en-US">
              <a:latin typeface="Calibri"/>
              <a:cs typeface="Calibri"/>
            </a:rPr>
            <a:t>Forms will be available online and paper copies will be available at the entrances (staff and student). </a:t>
          </a:r>
        </a:p>
      </dgm:t>
    </dgm:pt>
    <dgm:pt modelId="{14D5FF97-A57B-46D7-8CA8-201F3F578B80}" type="parTrans" cxnId="{09E8BE6D-8957-41DA-AF8A-3588067EE15D}">
      <dgm:prSet/>
      <dgm:spPr/>
      <dgm:t>
        <a:bodyPr/>
        <a:lstStyle/>
        <a:p>
          <a:endParaRPr lang="en-US"/>
        </a:p>
      </dgm:t>
    </dgm:pt>
    <dgm:pt modelId="{B44E5368-F73B-49DF-B56C-2C6E5A7C7352}" type="sibTrans" cxnId="{09E8BE6D-8957-41DA-AF8A-3588067EE15D}">
      <dgm:prSet/>
      <dgm:spPr/>
      <dgm:t>
        <a:bodyPr/>
        <a:lstStyle/>
        <a:p>
          <a:endParaRPr lang="en-US"/>
        </a:p>
      </dgm:t>
    </dgm:pt>
    <dgm:pt modelId="{DE599DEE-4E76-4623-83C0-FBACDF64DC8B}">
      <dgm:prSet/>
      <dgm:spPr/>
      <dgm:t>
        <a:bodyPr/>
        <a:lstStyle/>
        <a:p>
          <a:r>
            <a:rPr lang="en-US">
              <a:latin typeface="Calibri"/>
              <a:cs typeface="Calibri"/>
            </a:rPr>
            <a:t>No visitors will be allowed in the building at this time. We will continue with virtual meetings. </a:t>
          </a:r>
        </a:p>
      </dgm:t>
    </dgm:pt>
    <dgm:pt modelId="{AD35DCB6-C998-45C8-97E6-1CFF85C0809A}" type="parTrans" cxnId="{3A40E998-0862-41B2-818B-AAD2AF9C8677}">
      <dgm:prSet/>
      <dgm:spPr/>
      <dgm:t>
        <a:bodyPr/>
        <a:lstStyle/>
        <a:p>
          <a:endParaRPr lang="en-US"/>
        </a:p>
      </dgm:t>
    </dgm:pt>
    <dgm:pt modelId="{22772BFD-E84C-4836-8296-5CD7542105A0}" type="sibTrans" cxnId="{3A40E998-0862-41B2-818B-AAD2AF9C8677}">
      <dgm:prSet/>
      <dgm:spPr/>
      <dgm:t>
        <a:bodyPr/>
        <a:lstStyle/>
        <a:p>
          <a:endParaRPr lang="en-US"/>
        </a:p>
      </dgm:t>
    </dgm:pt>
    <dgm:pt modelId="{A0F2EAD7-D608-49A5-BA47-46AAC011B858}">
      <dgm:prSet/>
      <dgm:spPr/>
      <dgm:t>
        <a:bodyPr/>
        <a:lstStyle/>
        <a:p>
          <a:r>
            <a:rPr lang="en-US">
              <a:latin typeface="Calibri"/>
              <a:cs typeface="Calibri"/>
            </a:rPr>
            <a:t>Everyone in the building must wear a mask and observe all social distancing protocols. </a:t>
          </a:r>
        </a:p>
      </dgm:t>
    </dgm:pt>
    <dgm:pt modelId="{3D022C3E-FE2B-43B2-BA38-932FF08C3EE8}" type="parTrans" cxnId="{DFB24300-98EF-4252-A623-83618E148D1D}">
      <dgm:prSet/>
      <dgm:spPr/>
      <dgm:t>
        <a:bodyPr/>
        <a:lstStyle/>
        <a:p>
          <a:endParaRPr lang="en-US"/>
        </a:p>
      </dgm:t>
    </dgm:pt>
    <dgm:pt modelId="{D262DAB3-92E8-4441-9813-ED206E4337CC}" type="sibTrans" cxnId="{DFB24300-98EF-4252-A623-83618E148D1D}">
      <dgm:prSet/>
      <dgm:spPr/>
      <dgm:t>
        <a:bodyPr/>
        <a:lstStyle/>
        <a:p>
          <a:endParaRPr lang="en-US"/>
        </a:p>
      </dgm:t>
    </dgm:pt>
    <dgm:pt modelId="{DB88E188-713C-40DD-B42D-D77B9159E28B}">
      <dgm:prSet phldr="0"/>
      <dgm:spPr/>
      <dgm:t>
        <a:bodyPr/>
        <a:lstStyle/>
        <a:p>
          <a:pPr rtl="0"/>
          <a:r>
            <a:rPr lang="en-US">
              <a:latin typeface="Calibri"/>
              <a:ea typeface="+mj-lt"/>
              <a:cs typeface="Calibri"/>
            </a:rPr>
            <a:t>Signage is clearly posted throughout the building communicating all expectations. </a:t>
          </a:r>
        </a:p>
      </dgm:t>
    </dgm:pt>
    <dgm:pt modelId="{A52D4A25-2AFD-46E5-8541-775B03164072}" type="parTrans" cxnId="{DD5CC158-DC79-4F01-9278-DB1517AFDC83}">
      <dgm:prSet/>
      <dgm:spPr/>
    </dgm:pt>
    <dgm:pt modelId="{F99E5CEB-AA50-4D55-ACCD-43AA4C1F2336}" type="sibTrans" cxnId="{DD5CC158-DC79-4F01-9278-DB1517AFDC83}">
      <dgm:prSet/>
      <dgm:spPr/>
    </dgm:pt>
    <dgm:pt modelId="{242CDF05-5F1E-4006-8145-E395AE2CCFF6}" type="pres">
      <dgm:prSet presAssocID="{7C05DC15-26E4-448C-B596-A78BD20FB836}" presName="linear" presStyleCnt="0">
        <dgm:presLayoutVars>
          <dgm:animLvl val="lvl"/>
          <dgm:resizeHandles val="exact"/>
        </dgm:presLayoutVars>
      </dgm:prSet>
      <dgm:spPr/>
    </dgm:pt>
    <dgm:pt modelId="{1A257009-8758-4C72-9668-D1D877E81598}" type="pres">
      <dgm:prSet presAssocID="{962DDC8B-299F-4329-BE0D-5DCBF8DB4F32}" presName="parentText" presStyleLbl="node1" presStyleIdx="0" presStyleCnt="1">
        <dgm:presLayoutVars>
          <dgm:chMax val="0"/>
          <dgm:bulletEnabled val="1"/>
        </dgm:presLayoutVars>
      </dgm:prSet>
      <dgm:spPr/>
    </dgm:pt>
    <dgm:pt modelId="{3A1A9156-6F24-4E6D-A94E-4BE468BE8E21}" type="pres">
      <dgm:prSet presAssocID="{962DDC8B-299F-4329-BE0D-5DCBF8DB4F32}" presName="childText" presStyleLbl="revTx" presStyleIdx="0" presStyleCnt="1">
        <dgm:presLayoutVars>
          <dgm:bulletEnabled val="1"/>
        </dgm:presLayoutVars>
      </dgm:prSet>
      <dgm:spPr/>
    </dgm:pt>
  </dgm:ptLst>
  <dgm:cxnLst>
    <dgm:cxn modelId="{DFB24300-98EF-4252-A623-83618E148D1D}" srcId="{962DDC8B-299F-4329-BE0D-5DCBF8DB4F32}" destId="{A0F2EAD7-D608-49A5-BA47-46AAC011B858}" srcOrd="2" destOrd="0" parTransId="{3D022C3E-FE2B-43B2-BA38-932FF08C3EE8}" sibTransId="{D262DAB3-92E8-4441-9813-ED206E4337CC}"/>
    <dgm:cxn modelId="{AC341602-B1CF-4524-B7C3-F7BA6C4A7CAD}" type="presOf" srcId="{DACBA7B8-DA55-41FA-B6E8-48C1EC03A963}" destId="{3A1A9156-6F24-4E6D-A94E-4BE468BE8E21}" srcOrd="0" destOrd="0" presId="urn:microsoft.com/office/officeart/2005/8/layout/vList2"/>
    <dgm:cxn modelId="{BF45871F-0E46-4A69-8741-08FE531BE4F7}" type="presOf" srcId="{DB88E188-713C-40DD-B42D-D77B9159E28B}" destId="{3A1A9156-6F24-4E6D-A94E-4BE468BE8E21}" srcOrd="0" destOrd="4" presId="urn:microsoft.com/office/officeart/2005/8/layout/vList2"/>
    <dgm:cxn modelId="{05985A20-3696-4E16-BB3A-40BC8C888D72}" srcId="{7C05DC15-26E4-448C-B596-A78BD20FB836}" destId="{962DDC8B-299F-4329-BE0D-5DCBF8DB4F32}" srcOrd="0" destOrd="0" parTransId="{2A460078-EBC8-49D2-93AE-9E7AE14E7454}" sibTransId="{3770A136-D670-4DC5-B8AD-8EC641D82B4F}"/>
    <dgm:cxn modelId="{132CC563-DDF7-4944-B2CD-7863AC387736}" type="presOf" srcId="{A0F2EAD7-D608-49A5-BA47-46AAC011B858}" destId="{3A1A9156-6F24-4E6D-A94E-4BE468BE8E21}" srcOrd="0" destOrd="3" presId="urn:microsoft.com/office/officeart/2005/8/layout/vList2"/>
    <dgm:cxn modelId="{8F12A565-267D-4EB9-839D-91A804A310BF}" type="presOf" srcId="{DE599DEE-4E76-4623-83C0-FBACDF64DC8B}" destId="{3A1A9156-6F24-4E6D-A94E-4BE468BE8E21}" srcOrd="0" destOrd="2" presId="urn:microsoft.com/office/officeart/2005/8/layout/vList2"/>
    <dgm:cxn modelId="{09E8BE6D-8957-41DA-AF8A-3588067EE15D}" srcId="{DACBA7B8-DA55-41FA-B6E8-48C1EC03A963}" destId="{8F85332A-8F9E-46D7-A193-144EDD6089CD}" srcOrd="0" destOrd="0" parTransId="{14D5FF97-A57B-46D7-8CA8-201F3F578B80}" sibTransId="{B44E5368-F73B-49DF-B56C-2C6E5A7C7352}"/>
    <dgm:cxn modelId="{DD5CC158-DC79-4F01-9278-DB1517AFDC83}" srcId="{962DDC8B-299F-4329-BE0D-5DCBF8DB4F32}" destId="{DB88E188-713C-40DD-B42D-D77B9159E28B}" srcOrd="3" destOrd="0" parTransId="{A52D4A25-2AFD-46E5-8541-775B03164072}" sibTransId="{F99E5CEB-AA50-4D55-ACCD-43AA4C1F2336}"/>
    <dgm:cxn modelId="{E2DD288C-FA50-48AA-B26B-D314BF6A2192}" type="presOf" srcId="{8F85332A-8F9E-46D7-A193-144EDD6089CD}" destId="{3A1A9156-6F24-4E6D-A94E-4BE468BE8E21}" srcOrd="0" destOrd="1" presId="urn:microsoft.com/office/officeart/2005/8/layout/vList2"/>
    <dgm:cxn modelId="{3A40E998-0862-41B2-818B-AAD2AF9C8677}" srcId="{962DDC8B-299F-4329-BE0D-5DCBF8DB4F32}" destId="{DE599DEE-4E76-4623-83C0-FBACDF64DC8B}" srcOrd="1" destOrd="0" parTransId="{AD35DCB6-C998-45C8-97E6-1CFF85C0809A}" sibTransId="{22772BFD-E84C-4836-8296-5CD7542105A0}"/>
    <dgm:cxn modelId="{2602F4A5-FA81-43DB-91AB-EF5765944C61}" type="presOf" srcId="{7C05DC15-26E4-448C-B596-A78BD20FB836}" destId="{242CDF05-5F1E-4006-8145-E395AE2CCFF6}" srcOrd="0" destOrd="0" presId="urn:microsoft.com/office/officeart/2005/8/layout/vList2"/>
    <dgm:cxn modelId="{9C8843C5-34F3-40B9-8E1B-D38E95B449AE}" type="presOf" srcId="{962DDC8B-299F-4329-BE0D-5DCBF8DB4F32}" destId="{1A257009-8758-4C72-9668-D1D877E81598}" srcOrd="0" destOrd="0" presId="urn:microsoft.com/office/officeart/2005/8/layout/vList2"/>
    <dgm:cxn modelId="{51651EE3-B17D-495B-BF0C-D370F8BDABF9}" srcId="{962DDC8B-299F-4329-BE0D-5DCBF8DB4F32}" destId="{DACBA7B8-DA55-41FA-B6E8-48C1EC03A963}" srcOrd="0" destOrd="0" parTransId="{34A9F311-7DE5-4F2B-B444-D7CF4D0F9828}" sibTransId="{F751C0DA-345B-4C8F-8E66-760726F2F2A8}"/>
    <dgm:cxn modelId="{98DBA4E1-72BD-4F9F-AAAB-BA3DC37C2AAF}" type="presParOf" srcId="{242CDF05-5F1E-4006-8145-E395AE2CCFF6}" destId="{1A257009-8758-4C72-9668-D1D877E81598}" srcOrd="0" destOrd="0" presId="urn:microsoft.com/office/officeart/2005/8/layout/vList2"/>
    <dgm:cxn modelId="{15D96B20-86DA-4DF4-A039-B9D41CC2E20A}" type="presParOf" srcId="{242CDF05-5F1E-4006-8145-E395AE2CCFF6}" destId="{3A1A9156-6F24-4E6D-A94E-4BE468BE8E2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7BE31F-9902-4256-BFD1-5F90501C8C40}"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US"/>
        </a:p>
      </dgm:t>
    </dgm:pt>
    <dgm:pt modelId="{8A0380FF-6954-4887-B329-F5A6BF8655B7}">
      <dgm:prSet phldrT="[Text]" phldr="0"/>
      <dgm:spPr/>
      <dgm:t>
        <a:bodyPr/>
        <a:lstStyle/>
        <a:p>
          <a:r>
            <a:rPr lang="en-US">
              <a:latin typeface="Modern Love"/>
            </a:rPr>
            <a:t>ARRIVAL</a:t>
          </a:r>
          <a:endParaRPr lang="en-US"/>
        </a:p>
      </dgm:t>
    </dgm:pt>
    <dgm:pt modelId="{FE6E63BD-8642-4DC9-AB08-FE35E5BA7EC3}" type="parTrans" cxnId="{ED6EF537-446C-461B-A638-D4090A8E4E16}">
      <dgm:prSet/>
      <dgm:spPr/>
      <dgm:t>
        <a:bodyPr/>
        <a:lstStyle/>
        <a:p>
          <a:endParaRPr lang="en-US"/>
        </a:p>
      </dgm:t>
    </dgm:pt>
    <dgm:pt modelId="{6D8FA01D-9FDC-49DF-B26A-1050C74D8B8F}" type="sibTrans" cxnId="{ED6EF537-446C-461B-A638-D4090A8E4E16}">
      <dgm:prSet/>
      <dgm:spPr/>
      <dgm:t>
        <a:bodyPr/>
        <a:lstStyle/>
        <a:p>
          <a:endParaRPr lang="en-US"/>
        </a:p>
      </dgm:t>
    </dgm:pt>
    <dgm:pt modelId="{D214A9C6-0AEB-4844-9BCA-159E2374EA37}">
      <dgm:prSet phldrT="[Text]" phldr="0"/>
      <dgm:spPr/>
      <dgm:t>
        <a:bodyPr/>
        <a:lstStyle/>
        <a:p>
          <a:pPr rtl="0"/>
          <a:r>
            <a:rPr lang="en-US">
              <a:latin typeface="Calibri"/>
              <a:cs typeface="Calibri"/>
            </a:rPr>
            <a:t>Students will have their temperature taken via thermal scanner. </a:t>
          </a:r>
        </a:p>
      </dgm:t>
    </dgm:pt>
    <dgm:pt modelId="{AE90F1CA-077A-43F8-9E94-4BE350E6EB6B}" type="parTrans" cxnId="{A20FB18E-5EFE-4294-88A4-436B853A221D}">
      <dgm:prSet/>
      <dgm:spPr/>
      <dgm:t>
        <a:bodyPr/>
        <a:lstStyle/>
        <a:p>
          <a:endParaRPr lang="en-US"/>
        </a:p>
      </dgm:t>
    </dgm:pt>
    <dgm:pt modelId="{D99A6EDE-1276-4FDF-ACE3-2EB7FEE941B2}" type="sibTrans" cxnId="{A20FB18E-5EFE-4294-88A4-436B853A221D}">
      <dgm:prSet/>
      <dgm:spPr/>
      <dgm:t>
        <a:bodyPr/>
        <a:lstStyle/>
        <a:p>
          <a:endParaRPr lang="en-US"/>
        </a:p>
      </dgm:t>
    </dgm:pt>
    <dgm:pt modelId="{FE68EFB3-BEE2-4E72-A93B-47936EF9CEA8}">
      <dgm:prSet phldrT="[Text]" phldr="0"/>
      <dgm:spPr/>
      <dgm:t>
        <a:bodyPr/>
        <a:lstStyle/>
        <a:p>
          <a:pPr rtl="0"/>
          <a:r>
            <a:rPr lang="en-US">
              <a:latin typeface="Calibri"/>
              <a:cs typeface="Calibri"/>
            </a:rPr>
            <a:t>Students will grab breakfast bags and go to HR.</a:t>
          </a:r>
        </a:p>
      </dgm:t>
    </dgm:pt>
    <dgm:pt modelId="{A0EF7976-91E7-42FA-9A6B-97994E620AA8}" type="parTrans" cxnId="{2308CB72-2B44-40F5-8FE0-2B9A57612F41}">
      <dgm:prSet/>
      <dgm:spPr/>
      <dgm:t>
        <a:bodyPr/>
        <a:lstStyle/>
        <a:p>
          <a:endParaRPr lang="en-US"/>
        </a:p>
      </dgm:t>
    </dgm:pt>
    <dgm:pt modelId="{3450B5F9-FA94-4C22-BA3F-84D095DE1953}" type="sibTrans" cxnId="{2308CB72-2B44-40F5-8FE0-2B9A57612F41}">
      <dgm:prSet/>
      <dgm:spPr/>
      <dgm:t>
        <a:bodyPr/>
        <a:lstStyle/>
        <a:p>
          <a:endParaRPr lang="en-US"/>
        </a:p>
      </dgm:t>
    </dgm:pt>
    <dgm:pt modelId="{33038BB3-5122-42BD-893D-B52A9C9CEECE}">
      <dgm:prSet phldrT="[Text]" phldr="0"/>
      <dgm:spPr/>
      <dgm:t>
        <a:bodyPr/>
        <a:lstStyle/>
        <a:p>
          <a:pPr rtl="0"/>
          <a:r>
            <a:rPr lang="en-US">
              <a:latin typeface="Calibri"/>
              <a:cs typeface="Calibri"/>
            </a:rPr>
            <a:t>HRs will be given times to send students to their lockers. </a:t>
          </a:r>
        </a:p>
      </dgm:t>
    </dgm:pt>
    <dgm:pt modelId="{18452CFE-4E09-4EB1-954A-027B9F181B9A}" type="parTrans" cxnId="{444BB7A5-C781-4D6A-8D09-7F1376B043F1}">
      <dgm:prSet/>
      <dgm:spPr/>
      <dgm:t>
        <a:bodyPr/>
        <a:lstStyle/>
        <a:p>
          <a:endParaRPr lang="en-US"/>
        </a:p>
      </dgm:t>
    </dgm:pt>
    <dgm:pt modelId="{28D7414D-D4C7-44BE-8355-4B389FACFCDA}" type="sibTrans" cxnId="{444BB7A5-C781-4D6A-8D09-7F1376B043F1}">
      <dgm:prSet/>
      <dgm:spPr/>
      <dgm:t>
        <a:bodyPr/>
        <a:lstStyle/>
        <a:p>
          <a:endParaRPr lang="en-US"/>
        </a:p>
      </dgm:t>
    </dgm:pt>
    <dgm:pt modelId="{A2E3FA52-D94F-434A-B585-0F75556D550F}">
      <dgm:prSet phldrT="[Text]" phldr="0"/>
      <dgm:spPr/>
      <dgm:t>
        <a:bodyPr/>
        <a:lstStyle/>
        <a:p>
          <a:r>
            <a:rPr lang="en-US">
              <a:latin typeface="Modern Love"/>
            </a:rPr>
            <a:t>DISMISSAL</a:t>
          </a:r>
          <a:endParaRPr lang="en-US"/>
        </a:p>
      </dgm:t>
    </dgm:pt>
    <dgm:pt modelId="{9F771588-A40F-4FC9-A848-E0B3B823FB87}" type="parTrans" cxnId="{76DCFD70-4A05-432B-ABBD-5D045052EFF6}">
      <dgm:prSet/>
      <dgm:spPr/>
      <dgm:t>
        <a:bodyPr/>
        <a:lstStyle/>
        <a:p>
          <a:endParaRPr lang="en-US"/>
        </a:p>
      </dgm:t>
    </dgm:pt>
    <dgm:pt modelId="{25E45F0C-CBE4-4E73-A2E7-16F1B76425A9}" type="sibTrans" cxnId="{76DCFD70-4A05-432B-ABBD-5D045052EFF6}">
      <dgm:prSet/>
      <dgm:spPr/>
      <dgm:t>
        <a:bodyPr/>
        <a:lstStyle/>
        <a:p>
          <a:endParaRPr lang="en-US"/>
        </a:p>
      </dgm:t>
    </dgm:pt>
    <dgm:pt modelId="{2D4590F1-9E6D-4B10-995C-900B70F9EEFF}">
      <dgm:prSet phldrT="[Text]" phldr="0"/>
      <dgm:spPr/>
      <dgm:t>
        <a:bodyPr/>
        <a:lstStyle/>
        <a:p>
          <a:pPr rtl="0"/>
          <a:r>
            <a:rPr lang="en-US">
              <a:latin typeface="Calibri"/>
              <a:cs typeface="Calibri"/>
            </a:rPr>
            <a:t>8th period classes will be assigned a dismissal time based on the number of students per floor.</a:t>
          </a:r>
        </a:p>
      </dgm:t>
    </dgm:pt>
    <dgm:pt modelId="{DA92ED82-6C98-41E6-8C5B-6B4C4EC2E14B}" type="parTrans" cxnId="{A8FB82B9-293C-474C-A9B2-88B3576B0DCE}">
      <dgm:prSet/>
      <dgm:spPr/>
      <dgm:t>
        <a:bodyPr/>
        <a:lstStyle/>
        <a:p>
          <a:endParaRPr lang="en-US"/>
        </a:p>
      </dgm:t>
    </dgm:pt>
    <dgm:pt modelId="{46B1DDB4-0A9D-4767-98DC-E5580A6FF084}" type="sibTrans" cxnId="{A8FB82B9-293C-474C-A9B2-88B3576B0DCE}">
      <dgm:prSet/>
      <dgm:spPr/>
      <dgm:t>
        <a:bodyPr/>
        <a:lstStyle/>
        <a:p>
          <a:endParaRPr lang="en-US"/>
        </a:p>
      </dgm:t>
    </dgm:pt>
    <dgm:pt modelId="{A60D0022-D2A4-4D35-88DF-4B6E3BBCFB45}">
      <dgm:prSet phldr="0"/>
      <dgm:spPr/>
      <dgm:t>
        <a:bodyPr/>
        <a:lstStyle/>
        <a:p>
          <a:pPr rtl="0"/>
          <a:r>
            <a:rPr lang="en-US">
              <a:latin typeface="Calibri"/>
              <a:cs typeface="Calibri"/>
            </a:rPr>
            <a:t>Students will be dismissed to their lockers and then supervised as they exit the building. </a:t>
          </a:r>
        </a:p>
      </dgm:t>
    </dgm:pt>
    <dgm:pt modelId="{F4B04DCA-CD60-4282-AE37-143719352088}" type="parTrans" cxnId="{8A0D5974-D638-4FC2-9EFC-2D7B714B6639}">
      <dgm:prSet/>
      <dgm:spPr/>
    </dgm:pt>
    <dgm:pt modelId="{BBD276FC-2973-4E1B-A779-A13BC06F0B4D}" type="sibTrans" cxnId="{8A0D5974-D638-4FC2-9EFC-2D7B714B6639}">
      <dgm:prSet/>
      <dgm:spPr/>
    </dgm:pt>
    <dgm:pt modelId="{6CCBE319-65DC-4589-88E5-08B58B38AAC3}" type="pres">
      <dgm:prSet presAssocID="{B57BE31F-9902-4256-BFD1-5F90501C8C40}" presName="Name0" presStyleCnt="0">
        <dgm:presLayoutVars>
          <dgm:dir/>
          <dgm:animLvl val="lvl"/>
          <dgm:resizeHandles val="exact"/>
        </dgm:presLayoutVars>
      </dgm:prSet>
      <dgm:spPr/>
    </dgm:pt>
    <dgm:pt modelId="{127C842F-D0B5-4CD7-8D9B-F115C9BEB193}" type="pres">
      <dgm:prSet presAssocID="{8A0380FF-6954-4887-B329-F5A6BF8655B7}" presName="vertFlow" presStyleCnt="0"/>
      <dgm:spPr/>
    </dgm:pt>
    <dgm:pt modelId="{31AED20A-6EB3-411B-9E56-2A20D24FE466}" type="pres">
      <dgm:prSet presAssocID="{8A0380FF-6954-4887-B329-F5A6BF8655B7}" presName="header" presStyleLbl="node1" presStyleIdx="0" presStyleCnt="2"/>
      <dgm:spPr/>
    </dgm:pt>
    <dgm:pt modelId="{ECAE3FE3-DA01-4721-AF53-52A52B12355A}" type="pres">
      <dgm:prSet presAssocID="{AE90F1CA-077A-43F8-9E94-4BE350E6EB6B}" presName="parTrans" presStyleLbl="sibTrans2D1" presStyleIdx="0" presStyleCnt="5"/>
      <dgm:spPr/>
    </dgm:pt>
    <dgm:pt modelId="{84FF3069-FCB6-4F23-BC5F-F48FA7B3C03D}" type="pres">
      <dgm:prSet presAssocID="{D214A9C6-0AEB-4844-9BCA-159E2374EA37}" presName="child" presStyleLbl="alignAccFollowNode1" presStyleIdx="0" presStyleCnt="5">
        <dgm:presLayoutVars>
          <dgm:chMax val="0"/>
          <dgm:bulletEnabled val="1"/>
        </dgm:presLayoutVars>
      </dgm:prSet>
      <dgm:spPr/>
    </dgm:pt>
    <dgm:pt modelId="{68D149D0-82B1-4E59-80F8-147DAEC5D75A}" type="pres">
      <dgm:prSet presAssocID="{D99A6EDE-1276-4FDF-ACE3-2EB7FEE941B2}" presName="sibTrans" presStyleLbl="sibTrans2D1" presStyleIdx="1" presStyleCnt="5"/>
      <dgm:spPr/>
    </dgm:pt>
    <dgm:pt modelId="{31FEB11D-881A-4B95-9438-FA90905D5A74}" type="pres">
      <dgm:prSet presAssocID="{FE68EFB3-BEE2-4E72-A93B-47936EF9CEA8}" presName="child" presStyleLbl="alignAccFollowNode1" presStyleIdx="1" presStyleCnt="5">
        <dgm:presLayoutVars>
          <dgm:chMax val="0"/>
          <dgm:bulletEnabled val="1"/>
        </dgm:presLayoutVars>
      </dgm:prSet>
      <dgm:spPr/>
    </dgm:pt>
    <dgm:pt modelId="{27D7D2E6-0501-40EB-9B77-364FB74D469D}" type="pres">
      <dgm:prSet presAssocID="{3450B5F9-FA94-4C22-BA3F-84D095DE1953}" presName="sibTrans" presStyleLbl="sibTrans2D1" presStyleIdx="2" presStyleCnt="5"/>
      <dgm:spPr/>
    </dgm:pt>
    <dgm:pt modelId="{A5CCF569-3B6C-4360-80CA-7B7EFFB9AAD8}" type="pres">
      <dgm:prSet presAssocID="{33038BB3-5122-42BD-893D-B52A9C9CEECE}" presName="child" presStyleLbl="alignAccFollowNode1" presStyleIdx="2" presStyleCnt="5">
        <dgm:presLayoutVars>
          <dgm:chMax val="0"/>
          <dgm:bulletEnabled val="1"/>
        </dgm:presLayoutVars>
      </dgm:prSet>
      <dgm:spPr/>
    </dgm:pt>
    <dgm:pt modelId="{B6353BEE-FC20-4007-857B-9312E0A6ED6B}" type="pres">
      <dgm:prSet presAssocID="{8A0380FF-6954-4887-B329-F5A6BF8655B7}" presName="hSp" presStyleCnt="0"/>
      <dgm:spPr/>
    </dgm:pt>
    <dgm:pt modelId="{3C2B979B-BE4F-4155-A03A-47E4170FD813}" type="pres">
      <dgm:prSet presAssocID="{A2E3FA52-D94F-434A-B585-0F75556D550F}" presName="vertFlow" presStyleCnt="0"/>
      <dgm:spPr/>
    </dgm:pt>
    <dgm:pt modelId="{0C54220C-198B-489B-9A07-4E5147BA43EA}" type="pres">
      <dgm:prSet presAssocID="{A2E3FA52-D94F-434A-B585-0F75556D550F}" presName="header" presStyleLbl="node1" presStyleIdx="1" presStyleCnt="2"/>
      <dgm:spPr/>
    </dgm:pt>
    <dgm:pt modelId="{1FE27D8F-378F-4921-99DA-954DC0B5978A}" type="pres">
      <dgm:prSet presAssocID="{DA92ED82-6C98-41E6-8C5B-6B4C4EC2E14B}" presName="parTrans" presStyleLbl="sibTrans2D1" presStyleIdx="3" presStyleCnt="5"/>
      <dgm:spPr/>
    </dgm:pt>
    <dgm:pt modelId="{440A2412-771C-474C-A99F-947E7D391F45}" type="pres">
      <dgm:prSet presAssocID="{2D4590F1-9E6D-4B10-995C-900B70F9EEFF}" presName="child" presStyleLbl="alignAccFollowNode1" presStyleIdx="3" presStyleCnt="5">
        <dgm:presLayoutVars>
          <dgm:chMax val="0"/>
          <dgm:bulletEnabled val="1"/>
        </dgm:presLayoutVars>
      </dgm:prSet>
      <dgm:spPr/>
    </dgm:pt>
    <dgm:pt modelId="{52ECF4AF-C0B3-4D40-8ECA-FDCE73DFA16E}" type="pres">
      <dgm:prSet presAssocID="{46B1DDB4-0A9D-4767-98DC-E5580A6FF084}" presName="sibTrans" presStyleLbl="sibTrans2D1" presStyleIdx="4" presStyleCnt="5"/>
      <dgm:spPr/>
    </dgm:pt>
    <dgm:pt modelId="{28D7BAB5-AC64-48C6-AC44-D694C44D0EE2}" type="pres">
      <dgm:prSet presAssocID="{A60D0022-D2A4-4D35-88DF-4B6E3BBCFB45}" presName="child" presStyleLbl="alignAccFollowNode1" presStyleIdx="4" presStyleCnt="5">
        <dgm:presLayoutVars>
          <dgm:chMax val="0"/>
          <dgm:bulletEnabled val="1"/>
        </dgm:presLayoutVars>
      </dgm:prSet>
      <dgm:spPr/>
    </dgm:pt>
  </dgm:ptLst>
  <dgm:cxnLst>
    <dgm:cxn modelId="{FEF7B600-6D87-41C0-AA6C-E600C76F8A48}" type="presOf" srcId="{8A0380FF-6954-4887-B329-F5A6BF8655B7}" destId="{31AED20A-6EB3-411B-9E56-2A20D24FE466}" srcOrd="0" destOrd="0" presId="urn:microsoft.com/office/officeart/2005/8/layout/lProcess1"/>
    <dgm:cxn modelId="{AA1BDA09-8415-4C1D-B9BD-C66634689D67}" type="presOf" srcId="{D99A6EDE-1276-4FDF-ACE3-2EB7FEE941B2}" destId="{68D149D0-82B1-4E59-80F8-147DAEC5D75A}" srcOrd="0" destOrd="0" presId="urn:microsoft.com/office/officeart/2005/8/layout/lProcess1"/>
    <dgm:cxn modelId="{E17FEC18-9E2D-4E61-8192-4D6B72392767}" type="presOf" srcId="{FE68EFB3-BEE2-4E72-A93B-47936EF9CEA8}" destId="{31FEB11D-881A-4B95-9438-FA90905D5A74}" srcOrd="0" destOrd="0" presId="urn:microsoft.com/office/officeart/2005/8/layout/lProcess1"/>
    <dgm:cxn modelId="{ED6EF537-446C-461B-A638-D4090A8E4E16}" srcId="{B57BE31F-9902-4256-BFD1-5F90501C8C40}" destId="{8A0380FF-6954-4887-B329-F5A6BF8655B7}" srcOrd="0" destOrd="0" parTransId="{FE6E63BD-8642-4DC9-AB08-FE35E5BA7EC3}" sibTransId="{6D8FA01D-9FDC-49DF-B26A-1050C74D8B8F}"/>
    <dgm:cxn modelId="{09AB0267-AAF1-4252-891D-ED0BD37FB766}" type="presOf" srcId="{B57BE31F-9902-4256-BFD1-5F90501C8C40}" destId="{6CCBE319-65DC-4589-88E5-08B58B38AAC3}" srcOrd="0" destOrd="0" presId="urn:microsoft.com/office/officeart/2005/8/layout/lProcess1"/>
    <dgm:cxn modelId="{C8AF8868-9931-48D2-B9DD-850DF68EA37C}" type="presOf" srcId="{3450B5F9-FA94-4C22-BA3F-84D095DE1953}" destId="{27D7D2E6-0501-40EB-9B77-364FB74D469D}" srcOrd="0" destOrd="0" presId="urn:microsoft.com/office/officeart/2005/8/layout/lProcess1"/>
    <dgm:cxn modelId="{76DCFD70-4A05-432B-ABBD-5D045052EFF6}" srcId="{B57BE31F-9902-4256-BFD1-5F90501C8C40}" destId="{A2E3FA52-D94F-434A-B585-0F75556D550F}" srcOrd="1" destOrd="0" parTransId="{9F771588-A40F-4FC9-A848-E0B3B823FB87}" sibTransId="{25E45F0C-CBE4-4E73-A2E7-16F1B76425A9}"/>
    <dgm:cxn modelId="{2308CB72-2B44-40F5-8FE0-2B9A57612F41}" srcId="{8A0380FF-6954-4887-B329-F5A6BF8655B7}" destId="{FE68EFB3-BEE2-4E72-A93B-47936EF9CEA8}" srcOrd="1" destOrd="0" parTransId="{A0EF7976-91E7-42FA-9A6B-97994E620AA8}" sibTransId="{3450B5F9-FA94-4C22-BA3F-84D095DE1953}"/>
    <dgm:cxn modelId="{8A0D5974-D638-4FC2-9EFC-2D7B714B6639}" srcId="{A2E3FA52-D94F-434A-B585-0F75556D550F}" destId="{A60D0022-D2A4-4D35-88DF-4B6E3BBCFB45}" srcOrd="1" destOrd="0" parTransId="{F4B04DCA-CD60-4282-AE37-143719352088}" sibTransId="{BBD276FC-2973-4E1B-A779-A13BC06F0B4D}"/>
    <dgm:cxn modelId="{0C07E178-076B-4C72-B40E-DC392719C912}" type="presOf" srcId="{33038BB3-5122-42BD-893D-B52A9C9CEECE}" destId="{A5CCF569-3B6C-4360-80CA-7B7EFFB9AAD8}" srcOrd="0" destOrd="0" presId="urn:microsoft.com/office/officeart/2005/8/layout/lProcess1"/>
    <dgm:cxn modelId="{E61E7A79-1178-485E-BFCE-FDAEC8036B0B}" type="presOf" srcId="{2D4590F1-9E6D-4B10-995C-900B70F9EEFF}" destId="{440A2412-771C-474C-A99F-947E7D391F45}" srcOrd="0" destOrd="0" presId="urn:microsoft.com/office/officeart/2005/8/layout/lProcess1"/>
    <dgm:cxn modelId="{CDCF0788-CED6-444D-A192-969DC9B41F17}" type="presOf" srcId="{A60D0022-D2A4-4D35-88DF-4B6E3BBCFB45}" destId="{28D7BAB5-AC64-48C6-AC44-D694C44D0EE2}" srcOrd="0" destOrd="0" presId="urn:microsoft.com/office/officeart/2005/8/layout/lProcess1"/>
    <dgm:cxn modelId="{A20FB18E-5EFE-4294-88A4-436B853A221D}" srcId="{8A0380FF-6954-4887-B329-F5A6BF8655B7}" destId="{D214A9C6-0AEB-4844-9BCA-159E2374EA37}" srcOrd="0" destOrd="0" parTransId="{AE90F1CA-077A-43F8-9E94-4BE350E6EB6B}" sibTransId="{D99A6EDE-1276-4FDF-ACE3-2EB7FEE941B2}"/>
    <dgm:cxn modelId="{444BB7A5-C781-4D6A-8D09-7F1376B043F1}" srcId="{8A0380FF-6954-4887-B329-F5A6BF8655B7}" destId="{33038BB3-5122-42BD-893D-B52A9C9CEECE}" srcOrd="2" destOrd="0" parTransId="{18452CFE-4E09-4EB1-954A-027B9F181B9A}" sibTransId="{28D7414D-D4C7-44BE-8355-4B389FACFCDA}"/>
    <dgm:cxn modelId="{A8A5E6B1-1E99-44FB-8913-C0858F3092B3}" type="presOf" srcId="{46B1DDB4-0A9D-4767-98DC-E5580A6FF084}" destId="{52ECF4AF-C0B3-4D40-8ECA-FDCE73DFA16E}" srcOrd="0" destOrd="0" presId="urn:microsoft.com/office/officeart/2005/8/layout/lProcess1"/>
    <dgm:cxn modelId="{D635B8B6-47F6-4DBD-904E-AAB947C82C5B}" type="presOf" srcId="{DA92ED82-6C98-41E6-8C5B-6B4C4EC2E14B}" destId="{1FE27D8F-378F-4921-99DA-954DC0B5978A}" srcOrd="0" destOrd="0" presId="urn:microsoft.com/office/officeart/2005/8/layout/lProcess1"/>
    <dgm:cxn modelId="{21BE62B8-E25D-4572-A7A5-9B7EA91FB04F}" type="presOf" srcId="{D214A9C6-0AEB-4844-9BCA-159E2374EA37}" destId="{84FF3069-FCB6-4F23-BC5F-F48FA7B3C03D}" srcOrd="0" destOrd="0" presId="urn:microsoft.com/office/officeart/2005/8/layout/lProcess1"/>
    <dgm:cxn modelId="{A8FB82B9-293C-474C-A9B2-88B3576B0DCE}" srcId="{A2E3FA52-D94F-434A-B585-0F75556D550F}" destId="{2D4590F1-9E6D-4B10-995C-900B70F9EEFF}" srcOrd="0" destOrd="0" parTransId="{DA92ED82-6C98-41E6-8C5B-6B4C4EC2E14B}" sibTransId="{46B1DDB4-0A9D-4767-98DC-E5580A6FF084}"/>
    <dgm:cxn modelId="{509DA4E1-AB3B-4B84-9D75-44A732D712F8}" type="presOf" srcId="{AE90F1CA-077A-43F8-9E94-4BE350E6EB6B}" destId="{ECAE3FE3-DA01-4721-AF53-52A52B12355A}" srcOrd="0" destOrd="0" presId="urn:microsoft.com/office/officeart/2005/8/layout/lProcess1"/>
    <dgm:cxn modelId="{0A88DCFE-C7E9-4BC7-A456-3D6AB1C95005}" type="presOf" srcId="{A2E3FA52-D94F-434A-B585-0F75556D550F}" destId="{0C54220C-198B-489B-9A07-4E5147BA43EA}" srcOrd="0" destOrd="0" presId="urn:microsoft.com/office/officeart/2005/8/layout/lProcess1"/>
    <dgm:cxn modelId="{CDFD4582-32BD-4876-AB77-1B1B34AFFC2D}" type="presParOf" srcId="{6CCBE319-65DC-4589-88E5-08B58B38AAC3}" destId="{127C842F-D0B5-4CD7-8D9B-F115C9BEB193}" srcOrd="0" destOrd="0" presId="urn:microsoft.com/office/officeart/2005/8/layout/lProcess1"/>
    <dgm:cxn modelId="{2B62F6BA-B53B-43D1-B4BC-3A6DD3413D46}" type="presParOf" srcId="{127C842F-D0B5-4CD7-8D9B-F115C9BEB193}" destId="{31AED20A-6EB3-411B-9E56-2A20D24FE466}" srcOrd="0" destOrd="0" presId="urn:microsoft.com/office/officeart/2005/8/layout/lProcess1"/>
    <dgm:cxn modelId="{6D790C1A-C54E-4DB8-8DD1-25E64DBBA8BB}" type="presParOf" srcId="{127C842F-D0B5-4CD7-8D9B-F115C9BEB193}" destId="{ECAE3FE3-DA01-4721-AF53-52A52B12355A}" srcOrd="1" destOrd="0" presId="urn:microsoft.com/office/officeart/2005/8/layout/lProcess1"/>
    <dgm:cxn modelId="{6285F3DF-3651-4768-A16D-86A0844FA85E}" type="presParOf" srcId="{127C842F-D0B5-4CD7-8D9B-F115C9BEB193}" destId="{84FF3069-FCB6-4F23-BC5F-F48FA7B3C03D}" srcOrd="2" destOrd="0" presId="urn:microsoft.com/office/officeart/2005/8/layout/lProcess1"/>
    <dgm:cxn modelId="{6E21C2E2-E073-4DC8-A5F2-A36515197625}" type="presParOf" srcId="{127C842F-D0B5-4CD7-8D9B-F115C9BEB193}" destId="{68D149D0-82B1-4E59-80F8-147DAEC5D75A}" srcOrd="3" destOrd="0" presId="urn:microsoft.com/office/officeart/2005/8/layout/lProcess1"/>
    <dgm:cxn modelId="{3686C3ED-A501-41FC-9ECD-120218A85C0F}" type="presParOf" srcId="{127C842F-D0B5-4CD7-8D9B-F115C9BEB193}" destId="{31FEB11D-881A-4B95-9438-FA90905D5A74}" srcOrd="4" destOrd="0" presId="urn:microsoft.com/office/officeart/2005/8/layout/lProcess1"/>
    <dgm:cxn modelId="{3B6775D3-A211-4E08-AF58-24D99ABA9D2B}" type="presParOf" srcId="{127C842F-D0B5-4CD7-8D9B-F115C9BEB193}" destId="{27D7D2E6-0501-40EB-9B77-364FB74D469D}" srcOrd="5" destOrd="0" presId="urn:microsoft.com/office/officeart/2005/8/layout/lProcess1"/>
    <dgm:cxn modelId="{121B6ECE-A5F6-4289-B9B2-D7DE03DF755C}" type="presParOf" srcId="{127C842F-D0B5-4CD7-8D9B-F115C9BEB193}" destId="{A5CCF569-3B6C-4360-80CA-7B7EFFB9AAD8}" srcOrd="6" destOrd="0" presId="urn:microsoft.com/office/officeart/2005/8/layout/lProcess1"/>
    <dgm:cxn modelId="{BC74626E-93FA-4674-9790-72AFA97F3E30}" type="presParOf" srcId="{6CCBE319-65DC-4589-88E5-08B58B38AAC3}" destId="{B6353BEE-FC20-4007-857B-9312E0A6ED6B}" srcOrd="1" destOrd="0" presId="urn:microsoft.com/office/officeart/2005/8/layout/lProcess1"/>
    <dgm:cxn modelId="{34A5F09C-6F49-40A5-9642-0A7372158316}" type="presParOf" srcId="{6CCBE319-65DC-4589-88E5-08B58B38AAC3}" destId="{3C2B979B-BE4F-4155-A03A-47E4170FD813}" srcOrd="2" destOrd="0" presId="urn:microsoft.com/office/officeart/2005/8/layout/lProcess1"/>
    <dgm:cxn modelId="{4712F46C-2588-4A3E-8137-412B29B2DB12}" type="presParOf" srcId="{3C2B979B-BE4F-4155-A03A-47E4170FD813}" destId="{0C54220C-198B-489B-9A07-4E5147BA43EA}" srcOrd="0" destOrd="0" presId="urn:microsoft.com/office/officeart/2005/8/layout/lProcess1"/>
    <dgm:cxn modelId="{CA944418-FC0F-4CC1-9592-3CB8DC2C468A}" type="presParOf" srcId="{3C2B979B-BE4F-4155-A03A-47E4170FD813}" destId="{1FE27D8F-378F-4921-99DA-954DC0B5978A}" srcOrd="1" destOrd="0" presId="urn:microsoft.com/office/officeart/2005/8/layout/lProcess1"/>
    <dgm:cxn modelId="{2B0BF629-5A2C-48D8-BCD2-7779ECC961BB}" type="presParOf" srcId="{3C2B979B-BE4F-4155-A03A-47E4170FD813}" destId="{440A2412-771C-474C-A99F-947E7D391F45}" srcOrd="2" destOrd="0" presId="urn:microsoft.com/office/officeart/2005/8/layout/lProcess1"/>
    <dgm:cxn modelId="{C78D1C48-5D09-4AE3-9CD6-A3852A5C4022}" type="presParOf" srcId="{3C2B979B-BE4F-4155-A03A-47E4170FD813}" destId="{52ECF4AF-C0B3-4D40-8ECA-FDCE73DFA16E}" srcOrd="3" destOrd="0" presId="urn:microsoft.com/office/officeart/2005/8/layout/lProcess1"/>
    <dgm:cxn modelId="{B05D83D9-499A-44E4-B858-0090B633454E}" type="presParOf" srcId="{3C2B979B-BE4F-4155-A03A-47E4170FD813}" destId="{28D7BAB5-AC64-48C6-AC44-D694C44D0EE2}"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B45B10-A8F3-49ED-A78E-7DA7AC6EA67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8359B71-876D-4963-8FF2-8331F54BD746}">
      <dgm:prSet phldr="0"/>
      <dgm:spPr/>
      <dgm:t>
        <a:bodyPr/>
        <a:lstStyle/>
        <a:p>
          <a:pPr rtl="0"/>
          <a:r>
            <a:rPr lang="en-US" b="0" i="0">
              <a:latin typeface="Calibri"/>
              <a:cs typeface="Calibri"/>
            </a:rPr>
            <a:t>Late Arrival:  </a:t>
          </a:r>
        </a:p>
      </dgm:t>
    </dgm:pt>
    <dgm:pt modelId="{D279AA5B-1F2C-4583-A290-FDF9919B664A}" type="parTrans" cxnId="{9372E771-8432-42FF-B370-AF29642A37DE}">
      <dgm:prSet/>
      <dgm:spPr/>
    </dgm:pt>
    <dgm:pt modelId="{BEE2D84F-CE46-47FA-8036-8C3BB2181EE1}" type="sibTrans" cxnId="{9372E771-8432-42FF-B370-AF29642A37DE}">
      <dgm:prSet/>
      <dgm:spPr/>
    </dgm:pt>
    <dgm:pt modelId="{09AAAF7F-2CC7-436F-87A4-06BA64E5F1B1}">
      <dgm:prSet phldr="0"/>
      <dgm:spPr/>
      <dgm:t>
        <a:bodyPr/>
        <a:lstStyle/>
        <a:p>
          <a:pPr rtl="0"/>
          <a:r>
            <a:rPr lang="en-US" b="0" i="0">
              <a:latin typeface="Calibri"/>
              <a:cs typeface="Calibri"/>
            </a:rPr>
            <a:t>Upon arrival, parent/guardian is to call the office.   </a:t>
          </a:r>
        </a:p>
      </dgm:t>
    </dgm:pt>
    <dgm:pt modelId="{95D36C02-EE8A-4608-9397-1A0ACCF7CC42}" type="parTrans" cxnId="{12B79F60-2D30-4BD3-A51A-D45F38733D64}">
      <dgm:prSet/>
      <dgm:spPr/>
    </dgm:pt>
    <dgm:pt modelId="{EB6FFCE4-9E64-4977-82AC-5CA8C539BA0F}" type="sibTrans" cxnId="{12B79F60-2D30-4BD3-A51A-D45F38733D64}">
      <dgm:prSet/>
      <dgm:spPr/>
    </dgm:pt>
    <dgm:pt modelId="{0AF495C6-88B1-45BC-BBFE-8942E7860B27}">
      <dgm:prSet phldr="0"/>
      <dgm:spPr/>
      <dgm:t>
        <a:bodyPr/>
        <a:lstStyle/>
        <a:p>
          <a:pPr rtl="0"/>
          <a:r>
            <a:rPr lang="en-US" b="0" i="0">
              <a:latin typeface="Calibri"/>
              <a:cs typeface="Calibri"/>
            </a:rPr>
            <a:t>Parent/Guardian is to wait outside of the building until Teacher/Aide/Assistant comes to the door.   </a:t>
          </a:r>
        </a:p>
      </dgm:t>
    </dgm:pt>
    <dgm:pt modelId="{C3D02545-BEF7-4D09-87EE-8493BDB7CA3C}" type="parTrans" cxnId="{26C343C1-1148-4050-8242-EE7D0A605EDB}">
      <dgm:prSet/>
      <dgm:spPr/>
    </dgm:pt>
    <dgm:pt modelId="{824D802D-41BC-47DE-8375-8779FC55D818}" type="sibTrans" cxnId="{26C343C1-1148-4050-8242-EE7D0A605EDB}">
      <dgm:prSet/>
      <dgm:spPr/>
    </dgm:pt>
    <dgm:pt modelId="{8BE2B53B-2DB3-41DB-AFE3-1DA902861885}">
      <dgm:prSet phldr="0"/>
      <dgm:spPr/>
      <dgm:t>
        <a:bodyPr/>
        <a:lstStyle/>
        <a:p>
          <a:pPr rtl="0"/>
          <a:r>
            <a:rPr lang="en-US" b="0" i="0">
              <a:latin typeface="Calibri"/>
              <a:cs typeface="Calibri"/>
            </a:rPr>
            <a:t>Staff member will then take the student to the classroom. </a:t>
          </a:r>
        </a:p>
      </dgm:t>
    </dgm:pt>
    <dgm:pt modelId="{9A38EBD3-0482-441B-97BF-B6DF0A07E922}" type="parTrans" cxnId="{0DCD916C-A182-43C6-9BB5-9E84B1F41EE1}">
      <dgm:prSet/>
      <dgm:spPr/>
    </dgm:pt>
    <dgm:pt modelId="{FE8AC020-37AB-411F-8E12-CC6480381246}" type="sibTrans" cxnId="{0DCD916C-A182-43C6-9BB5-9E84B1F41EE1}">
      <dgm:prSet/>
      <dgm:spPr/>
    </dgm:pt>
    <dgm:pt modelId="{3E2A9BBA-D706-47CE-A334-84EF092B2A12}">
      <dgm:prSet phldr="0"/>
      <dgm:spPr/>
      <dgm:t>
        <a:bodyPr/>
        <a:lstStyle/>
        <a:p>
          <a:pPr rtl="0"/>
          <a:r>
            <a:rPr lang="en-US" b="0" i="0">
              <a:latin typeface="Calibri"/>
              <a:cs typeface="Calibri"/>
            </a:rPr>
            <a:t>Parent/guardian is to notify the Main Office for Early Pick-up by note, email, or phone call upon the student's arrival to the building. </a:t>
          </a:r>
        </a:p>
      </dgm:t>
    </dgm:pt>
    <dgm:pt modelId="{0C319357-2407-420A-B0BB-3254643D3FC8}" type="parTrans" cxnId="{2F5B5CE1-98B0-4B4D-9564-E2057F7A8727}">
      <dgm:prSet/>
      <dgm:spPr/>
    </dgm:pt>
    <dgm:pt modelId="{9EE1262A-2C01-42C8-A188-0B1438E60231}" type="sibTrans" cxnId="{2F5B5CE1-98B0-4B4D-9564-E2057F7A8727}">
      <dgm:prSet/>
      <dgm:spPr/>
    </dgm:pt>
    <dgm:pt modelId="{63298328-7A2C-434E-8936-0C1A6A55D2C8}">
      <dgm:prSet phldr="0"/>
      <dgm:spPr/>
      <dgm:t>
        <a:bodyPr/>
        <a:lstStyle/>
        <a:p>
          <a:pPr rtl="0"/>
          <a:r>
            <a:rPr lang="en-US" b="0" i="0">
              <a:latin typeface="Calibri"/>
              <a:cs typeface="Calibri"/>
            </a:rPr>
            <a:t>When the parent/guardian arrives at school, he or she is to call the main office.  </a:t>
          </a:r>
        </a:p>
      </dgm:t>
    </dgm:pt>
    <dgm:pt modelId="{C2EE5A5A-47C3-4EF1-ABF1-454F401ACFCA}" type="parTrans" cxnId="{A999136F-B3B1-4B2D-B201-229E6E71C72C}">
      <dgm:prSet/>
      <dgm:spPr/>
    </dgm:pt>
    <dgm:pt modelId="{9D51F907-6C29-42F3-A972-31983C04C280}" type="sibTrans" cxnId="{A999136F-B3B1-4B2D-B201-229E6E71C72C}">
      <dgm:prSet/>
      <dgm:spPr/>
    </dgm:pt>
    <dgm:pt modelId="{44E22CE3-C764-4FAA-8671-1A91AF2ACCDB}">
      <dgm:prSet phldr="0"/>
      <dgm:spPr/>
      <dgm:t>
        <a:bodyPr/>
        <a:lstStyle/>
        <a:p>
          <a:pPr rtl="0"/>
          <a:r>
            <a:rPr lang="en-US" b="0" i="0">
              <a:latin typeface="Calibri"/>
              <a:cs typeface="Calibri"/>
            </a:rPr>
            <a:t>Main Office will contact the classroom and the student will be escorted to the Main Entrance.</a:t>
          </a:r>
        </a:p>
      </dgm:t>
    </dgm:pt>
    <dgm:pt modelId="{A20CFDBE-662F-4489-BC70-C0CBA467F773}" type="parTrans" cxnId="{884FEB65-C616-4FCF-95F3-07BB1B0ED887}">
      <dgm:prSet/>
      <dgm:spPr/>
    </dgm:pt>
    <dgm:pt modelId="{E3C08E58-BC0A-4D25-BA7B-D1250179EFBD}" type="sibTrans" cxnId="{884FEB65-C616-4FCF-95F3-07BB1B0ED887}">
      <dgm:prSet/>
      <dgm:spPr/>
    </dgm:pt>
    <dgm:pt modelId="{590811D4-2A84-439F-9452-508508E06955}">
      <dgm:prSet phldr="0"/>
      <dgm:spPr/>
      <dgm:t>
        <a:bodyPr/>
        <a:lstStyle/>
        <a:p>
          <a:pPr rtl="0"/>
          <a:r>
            <a:rPr lang="en-US" b="1" i="1">
              <a:latin typeface="Calibri"/>
              <a:cs typeface="Calibri"/>
            </a:rPr>
            <a:t>Parent/Guardian will not be permitted to enter the building.</a:t>
          </a:r>
        </a:p>
      </dgm:t>
    </dgm:pt>
    <dgm:pt modelId="{31AF21E9-E49D-4F28-A7BA-A89BF7D1DFD9}" type="parTrans" cxnId="{05099AB8-7E0C-4827-8779-EC01FF8B09F1}">
      <dgm:prSet/>
      <dgm:spPr/>
    </dgm:pt>
    <dgm:pt modelId="{2B5EFED9-5634-46FF-85B0-2F0D0C8A41A0}" type="sibTrans" cxnId="{05099AB8-7E0C-4827-8779-EC01FF8B09F1}">
      <dgm:prSet/>
      <dgm:spPr/>
    </dgm:pt>
    <dgm:pt modelId="{19BFC341-41C1-44F5-876B-1EBC22000DAD}">
      <dgm:prSet phldr="0"/>
      <dgm:spPr/>
      <dgm:t>
        <a:bodyPr/>
        <a:lstStyle/>
        <a:p>
          <a:pPr rtl="0"/>
          <a:r>
            <a:rPr lang="en-US" b="0" i="0">
              <a:latin typeface="Calibri"/>
              <a:cs typeface="Calibri"/>
            </a:rPr>
            <a:t>Sign-out will occur at the door.</a:t>
          </a:r>
        </a:p>
      </dgm:t>
    </dgm:pt>
    <dgm:pt modelId="{FF35C8D7-B2EA-4C4F-93CB-5412E23B7537}" type="parTrans" cxnId="{7D5C0A5C-931D-4650-AAA1-188C0A77D6DB}">
      <dgm:prSet/>
      <dgm:spPr/>
    </dgm:pt>
    <dgm:pt modelId="{373A5FD0-F9CB-4B4B-B254-19EE6846CEC8}" type="sibTrans" cxnId="{7D5C0A5C-931D-4650-AAA1-188C0A77D6DB}">
      <dgm:prSet/>
      <dgm:spPr/>
    </dgm:pt>
    <dgm:pt modelId="{0DC9B544-04BA-403F-BC5D-5A46A19ADA3B}">
      <dgm:prSet phldr="0"/>
      <dgm:spPr/>
      <dgm:t>
        <a:bodyPr/>
        <a:lstStyle/>
        <a:p>
          <a:r>
            <a:rPr lang="en-US" b="0" i="0">
              <a:latin typeface="Calibri"/>
              <a:cs typeface="Calibri"/>
            </a:rPr>
            <a:t>Early Dismissal: </a:t>
          </a:r>
        </a:p>
      </dgm:t>
    </dgm:pt>
    <dgm:pt modelId="{2566D8CB-65AB-44FC-971E-6498A642D74B}" type="parTrans" cxnId="{387B8193-7E49-46EB-9E5B-5A90C3A3CDEA}">
      <dgm:prSet/>
      <dgm:spPr/>
    </dgm:pt>
    <dgm:pt modelId="{F670C5DB-F448-42A0-9761-D46123D9EDAB}" type="sibTrans" cxnId="{387B8193-7E49-46EB-9E5B-5A90C3A3CDEA}">
      <dgm:prSet/>
      <dgm:spPr/>
    </dgm:pt>
    <dgm:pt modelId="{F3D6348C-4126-4675-9CD5-F0E13E2C4D4F}" type="pres">
      <dgm:prSet presAssocID="{41B45B10-A8F3-49ED-A78E-7DA7AC6EA676}" presName="linear" presStyleCnt="0">
        <dgm:presLayoutVars>
          <dgm:dir/>
          <dgm:animLvl val="lvl"/>
          <dgm:resizeHandles val="exact"/>
        </dgm:presLayoutVars>
      </dgm:prSet>
      <dgm:spPr/>
    </dgm:pt>
    <dgm:pt modelId="{1213CC06-4916-4ACF-98A8-8CBF52897544}" type="pres">
      <dgm:prSet presAssocID="{F8359B71-876D-4963-8FF2-8331F54BD746}" presName="parentLin" presStyleCnt="0"/>
      <dgm:spPr/>
    </dgm:pt>
    <dgm:pt modelId="{F02BA43C-AA23-45D1-941D-C20F820E987A}" type="pres">
      <dgm:prSet presAssocID="{F8359B71-876D-4963-8FF2-8331F54BD746}" presName="parentLeftMargin" presStyleLbl="node1" presStyleIdx="0" presStyleCnt="2"/>
      <dgm:spPr/>
    </dgm:pt>
    <dgm:pt modelId="{58532307-78E1-4AB0-A7ED-C350FA0B56DD}" type="pres">
      <dgm:prSet presAssocID="{F8359B71-876D-4963-8FF2-8331F54BD746}" presName="parentText" presStyleLbl="node1" presStyleIdx="0" presStyleCnt="2">
        <dgm:presLayoutVars>
          <dgm:chMax val="0"/>
          <dgm:bulletEnabled val="1"/>
        </dgm:presLayoutVars>
      </dgm:prSet>
      <dgm:spPr/>
    </dgm:pt>
    <dgm:pt modelId="{990D85C3-17BA-4688-A288-5E4B4C5CCF6B}" type="pres">
      <dgm:prSet presAssocID="{F8359B71-876D-4963-8FF2-8331F54BD746}" presName="negativeSpace" presStyleCnt="0"/>
      <dgm:spPr/>
    </dgm:pt>
    <dgm:pt modelId="{4676CAC6-975E-4376-9A85-23D7249E597D}" type="pres">
      <dgm:prSet presAssocID="{F8359B71-876D-4963-8FF2-8331F54BD746}" presName="childText" presStyleLbl="conFgAcc1" presStyleIdx="0" presStyleCnt="2">
        <dgm:presLayoutVars>
          <dgm:bulletEnabled val="1"/>
        </dgm:presLayoutVars>
      </dgm:prSet>
      <dgm:spPr/>
    </dgm:pt>
    <dgm:pt modelId="{D97019F3-BD15-4C0C-90B0-AA319B36EF5D}" type="pres">
      <dgm:prSet presAssocID="{BEE2D84F-CE46-47FA-8036-8C3BB2181EE1}" presName="spaceBetweenRectangles" presStyleCnt="0"/>
      <dgm:spPr/>
    </dgm:pt>
    <dgm:pt modelId="{4FE9B46B-AC98-4B7C-8B3B-BBC9FBC67CBE}" type="pres">
      <dgm:prSet presAssocID="{0DC9B544-04BA-403F-BC5D-5A46A19ADA3B}" presName="parentLin" presStyleCnt="0"/>
      <dgm:spPr/>
    </dgm:pt>
    <dgm:pt modelId="{E13A4795-A03D-41F7-9E1F-970BF5869C93}" type="pres">
      <dgm:prSet presAssocID="{0DC9B544-04BA-403F-BC5D-5A46A19ADA3B}" presName="parentLeftMargin" presStyleLbl="node1" presStyleIdx="0" presStyleCnt="2"/>
      <dgm:spPr/>
    </dgm:pt>
    <dgm:pt modelId="{4A8E4354-C6AB-4D93-8AE0-92F7E0E44429}" type="pres">
      <dgm:prSet presAssocID="{0DC9B544-04BA-403F-BC5D-5A46A19ADA3B}" presName="parentText" presStyleLbl="node1" presStyleIdx="1" presStyleCnt="2">
        <dgm:presLayoutVars>
          <dgm:chMax val="0"/>
          <dgm:bulletEnabled val="1"/>
        </dgm:presLayoutVars>
      </dgm:prSet>
      <dgm:spPr/>
    </dgm:pt>
    <dgm:pt modelId="{7C769B68-0570-4C65-A434-064C609905A8}" type="pres">
      <dgm:prSet presAssocID="{0DC9B544-04BA-403F-BC5D-5A46A19ADA3B}" presName="negativeSpace" presStyleCnt="0"/>
      <dgm:spPr/>
    </dgm:pt>
    <dgm:pt modelId="{314A8FCC-414A-4925-B33D-4704EA0EA0C9}" type="pres">
      <dgm:prSet presAssocID="{0DC9B544-04BA-403F-BC5D-5A46A19ADA3B}" presName="childText" presStyleLbl="conFgAcc1" presStyleIdx="1" presStyleCnt="2">
        <dgm:presLayoutVars>
          <dgm:bulletEnabled val="1"/>
        </dgm:presLayoutVars>
      </dgm:prSet>
      <dgm:spPr/>
    </dgm:pt>
  </dgm:ptLst>
  <dgm:cxnLst>
    <dgm:cxn modelId="{C5579600-5C94-453D-80D5-4637134B4AE8}" type="presOf" srcId="{63298328-7A2C-434E-8936-0C1A6A55D2C8}" destId="{314A8FCC-414A-4925-B33D-4704EA0EA0C9}" srcOrd="0" destOrd="1" presId="urn:microsoft.com/office/officeart/2005/8/layout/list1"/>
    <dgm:cxn modelId="{72AEB30E-9778-442F-8F82-95A03CF7E290}" type="presOf" srcId="{0AF495C6-88B1-45BC-BBFE-8942E7860B27}" destId="{4676CAC6-975E-4376-9A85-23D7249E597D}" srcOrd="0" destOrd="1" presId="urn:microsoft.com/office/officeart/2005/8/layout/list1"/>
    <dgm:cxn modelId="{0D929713-1AE5-47DE-A58D-79ADAA8FF161}" type="presOf" srcId="{F8359B71-876D-4963-8FF2-8331F54BD746}" destId="{58532307-78E1-4AB0-A7ED-C350FA0B56DD}" srcOrd="1" destOrd="0" presId="urn:microsoft.com/office/officeart/2005/8/layout/list1"/>
    <dgm:cxn modelId="{BF4B8D28-8C98-40A4-9106-4B1EE493C5EA}" type="presOf" srcId="{0DC9B544-04BA-403F-BC5D-5A46A19ADA3B}" destId="{4A8E4354-C6AB-4D93-8AE0-92F7E0E44429}" srcOrd="1" destOrd="0" presId="urn:microsoft.com/office/officeart/2005/8/layout/list1"/>
    <dgm:cxn modelId="{7D5C0A5C-931D-4650-AAA1-188C0A77D6DB}" srcId="{0DC9B544-04BA-403F-BC5D-5A46A19ADA3B}" destId="{19BFC341-41C1-44F5-876B-1EBC22000DAD}" srcOrd="4" destOrd="0" parTransId="{FF35C8D7-B2EA-4C4F-93CB-5412E23B7537}" sibTransId="{373A5FD0-F9CB-4B4B-B254-19EE6846CEC8}"/>
    <dgm:cxn modelId="{12B79F60-2D30-4BD3-A51A-D45F38733D64}" srcId="{F8359B71-876D-4963-8FF2-8331F54BD746}" destId="{09AAAF7F-2CC7-436F-87A4-06BA64E5F1B1}" srcOrd="0" destOrd="0" parTransId="{95D36C02-EE8A-4608-9397-1A0ACCF7CC42}" sibTransId="{EB6FFCE4-9E64-4977-82AC-5CA8C539BA0F}"/>
    <dgm:cxn modelId="{884FEB65-C616-4FCF-95F3-07BB1B0ED887}" srcId="{0DC9B544-04BA-403F-BC5D-5A46A19ADA3B}" destId="{44E22CE3-C764-4FAA-8671-1A91AF2ACCDB}" srcOrd="2" destOrd="0" parTransId="{A20CFDBE-662F-4489-BC70-C0CBA467F773}" sibTransId="{E3C08E58-BC0A-4D25-BA7B-D1250179EFBD}"/>
    <dgm:cxn modelId="{0DCD916C-A182-43C6-9BB5-9E84B1F41EE1}" srcId="{F8359B71-876D-4963-8FF2-8331F54BD746}" destId="{8BE2B53B-2DB3-41DB-AFE3-1DA902861885}" srcOrd="2" destOrd="0" parTransId="{9A38EBD3-0482-441B-97BF-B6DF0A07E922}" sibTransId="{FE8AC020-37AB-411F-8E12-CC6480381246}"/>
    <dgm:cxn modelId="{A999136F-B3B1-4B2D-B201-229E6E71C72C}" srcId="{0DC9B544-04BA-403F-BC5D-5A46A19ADA3B}" destId="{63298328-7A2C-434E-8936-0C1A6A55D2C8}" srcOrd="1" destOrd="0" parTransId="{C2EE5A5A-47C3-4EF1-ABF1-454F401ACFCA}" sibTransId="{9D51F907-6C29-42F3-A972-31983C04C280}"/>
    <dgm:cxn modelId="{1F4E6971-0184-4541-BB78-901B4331CB7E}" type="presOf" srcId="{8BE2B53B-2DB3-41DB-AFE3-1DA902861885}" destId="{4676CAC6-975E-4376-9A85-23D7249E597D}" srcOrd="0" destOrd="2" presId="urn:microsoft.com/office/officeart/2005/8/layout/list1"/>
    <dgm:cxn modelId="{9372E771-8432-42FF-B370-AF29642A37DE}" srcId="{41B45B10-A8F3-49ED-A78E-7DA7AC6EA676}" destId="{F8359B71-876D-4963-8FF2-8331F54BD746}" srcOrd="0" destOrd="0" parTransId="{D279AA5B-1F2C-4583-A290-FDF9919B664A}" sibTransId="{BEE2D84F-CE46-47FA-8036-8C3BB2181EE1}"/>
    <dgm:cxn modelId="{A3D8A372-03B2-4794-B93E-068EBCB4506A}" type="presOf" srcId="{19BFC341-41C1-44F5-876B-1EBC22000DAD}" destId="{314A8FCC-414A-4925-B33D-4704EA0EA0C9}" srcOrd="0" destOrd="4" presId="urn:microsoft.com/office/officeart/2005/8/layout/list1"/>
    <dgm:cxn modelId="{6ACBBB83-F26D-4579-9A74-80CC2A8D83F0}" type="presOf" srcId="{3E2A9BBA-D706-47CE-A334-84EF092B2A12}" destId="{314A8FCC-414A-4925-B33D-4704EA0EA0C9}" srcOrd="0" destOrd="0" presId="urn:microsoft.com/office/officeart/2005/8/layout/list1"/>
    <dgm:cxn modelId="{EDF8D18C-3466-461A-BEBF-6EC45CF3B4A4}" type="presOf" srcId="{F8359B71-876D-4963-8FF2-8331F54BD746}" destId="{F02BA43C-AA23-45D1-941D-C20F820E987A}" srcOrd="0" destOrd="0" presId="urn:microsoft.com/office/officeart/2005/8/layout/list1"/>
    <dgm:cxn modelId="{387B8193-7E49-46EB-9E5B-5A90C3A3CDEA}" srcId="{41B45B10-A8F3-49ED-A78E-7DA7AC6EA676}" destId="{0DC9B544-04BA-403F-BC5D-5A46A19ADA3B}" srcOrd="1" destOrd="0" parTransId="{2566D8CB-65AB-44FC-971E-6498A642D74B}" sibTransId="{F670C5DB-F448-42A0-9761-D46123D9EDAB}"/>
    <dgm:cxn modelId="{6B20079C-68D0-41C4-9D60-30A50B0F29C9}" type="presOf" srcId="{44E22CE3-C764-4FAA-8671-1A91AF2ACCDB}" destId="{314A8FCC-414A-4925-B33D-4704EA0EA0C9}" srcOrd="0" destOrd="2" presId="urn:microsoft.com/office/officeart/2005/8/layout/list1"/>
    <dgm:cxn modelId="{05099AB8-7E0C-4827-8779-EC01FF8B09F1}" srcId="{0DC9B544-04BA-403F-BC5D-5A46A19ADA3B}" destId="{590811D4-2A84-439F-9452-508508E06955}" srcOrd="3" destOrd="0" parTransId="{31AF21E9-E49D-4F28-A7BA-A89BF7D1DFD9}" sibTransId="{2B5EFED9-5634-46FF-85B0-2F0D0C8A41A0}"/>
    <dgm:cxn modelId="{26C343C1-1148-4050-8242-EE7D0A605EDB}" srcId="{F8359B71-876D-4963-8FF2-8331F54BD746}" destId="{0AF495C6-88B1-45BC-BBFE-8942E7860B27}" srcOrd="1" destOrd="0" parTransId="{C3D02545-BEF7-4D09-87EE-8493BDB7CA3C}" sibTransId="{824D802D-41BC-47DE-8375-8779FC55D818}"/>
    <dgm:cxn modelId="{2F5B5CE1-98B0-4B4D-9564-E2057F7A8727}" srcId="{0DC9B544-04BA-403F-BC5D-5A46A19ADA3B}" destId="{3E2A9BBA-D706-47CE-A334-84EF092B2A12}" srcOrd="0" destOrd="0" parTransId="{0C319357-2407-420A-B0BB-3254643D3FC8}" sibTransId="{9EE1262A-2C01-42C8-A188-0B1438E60231}"/>
    <dgm:cxn modelId="{A08721E2-A095-4D24-BD23-080A76C8EB6C}" type="presOf" srcId="{590811D4-2A84-439F-9452-508508E06955}" destId="{314A8FCC-414A-4925-B33D-4704EA0EA0C9}" srcOrd="0" destOrd="3" presId="urn:microsoft.com/office/officeart/2005/8/layout/list1"/>
    <dgm:cxn modelId="{87C4F3E8-AC93-43C9-8CAA-6DF744C2CF43}" type="presOf" srcId="{09AAAF7F-2CC7-436F-87A4-06BA64E5F1B1}" destId="{4676CAC6-975E-4376-9A85-23D7249E597D}" srcOrd="0" destOrd="0" presId="urn:microsoft.com/office/officeart/2005/8/layout/list1"/>
    <dgm:cxn modelId="{EB3733EF-F9D1-4597-9D60-390C93DA029F}" type="presOf" srcId="{0DC9B544-04BA-403F-BC5D-5A46A19ADA3B}" destId="{E13A4795-A03D-41F7-9E1F-970BF5869C93}" srcOrd="0" destOrd="0" presId="urn:microsoft.com/office/officeart/2005/8/layout/list1"/>
    <dgm:cxn modelId="{CC85A8FE-3467-475F-BE4C-7B5544DDBB80}" type="presOf" srcId="{41B45B10-A8F3-49ED-A78E-7DA7AC6EA676}" destId="{F3D6348C-4126-4675-9CD5-F0E13E2C4D4F}" srcOrd="0" destOrd="0" presId="urn:microsoft.com/office/officeart/2005/8/layout/list1"/>
    <dgm:cxn modelId="{E18799F7-57BF-48EA-BAE4-323E48272E28}" type="presParOf" srcId="{F3D6348C-4126-4675-9CD5-F0E13E2C4D4F}" destId="{1213CC06-4916-4ACF-98A8-8CBF52897544}" srcOrd="0" destOrd="0" presId="urn:microsoft.com/office/officeart/2005/8/layout/list1"/>
    <dgm:cxn modelId="{31C5432D-E9E2-4CC4-BBA5-D6B1A589241F}" type="presParOf" srcId="{1213CC06-4916-4ACF-98A8-8CBF52897544}" destId="{F02BA43C-AA23-45D1-941D-C20F820E987A}" srcOrd="0" destOrd="0" presId="urn:microsoft.com/office/officeart/2005/8/layout/list1"/>
    <dgm:cxn modelId="{077B64C1-B78C-47CE-B7F9-ECC552F87746}" type="presParOf" srcId="{1213CC06-4916-4ACF-98A8-8CBF52897544}" destId="{58532307-78E1-4AB0-A7ED-C350FA0B56DD}" srcOrd="1" destOrd="0" presId="urn:microsoft.com/office/officeart/2005/8/layout/list1"/>
    <dgm:cxn modelId="{77BB9EC5-1082-44AA-A4B9-DBB51EE04A89}" type="presParOf" srcId="{F3D6348C-4126-4675-9CD5-F0E13E2C4D4F}" destId="{990D85C3-17BA-4688-A288-5E4B4C5CCF6B}" srcOrd="1" destOrd="0" presId="urn:microsoft.com/office/officeart/2005/8/layout/list1"/>
    <dgm:cxn modelId="{79C87736-94AC-4E05-91E1-EB9C757D1C71}" type="presParOf" srcId="{F3D6348C-4126-4675-9CD5-F0E13E2C4D4F}" destId="{4676CAC6-975E-4376-9A85-23D7249E597D}" srcOrd="2" destOrd="0" presId="urn:microsoft.com/office/officeart/2005/8/layout/list1"/>
    <dgm:cxn modelId="{01ED65C4-1084-45BF-9F66-DAFFCC927EFE}" type="presParOf" srcId="{F3D6348C-4126-4675-9CD5-F0E13E2C4D4F}" destId="{D97019F3-BD15-4C0C-90B0-AA319B36EF5D}" srcOrd="3" destOrd="0" presId="urn:microsoft.com/office/officeart/2005/8/layout/list1"/>
    <dgm:cxn modelId="{467D8BBE-BB94-4331-BE8A-7D51CBC86875}" type="presParOf" srcId="{F3D6348C-4126-4675-9CD5-F0E13E2C4D4F}" destId="{4FE9B46B-AC98-4B7C-8B3B-BBC9FBC67CBE}" srcOrd="4" destOrd="0" presId="urn:microsoft.com/office/officeart/2005/8/layout/list1"/>
    <dgm:cxn modelId="{53EE8475-EF9F-42D4-89D0-B6B368A1D640}" type="presParOf" srcId="{4FE9B46B-AC98-4B7C-8B3B-BBC9FBC67CBE}" destId="{E13A4795-A03D-41F7-9E1F-970BF5869C93}" srcOrd="0" destOrd="0" presId="urn:microsoft.com/office/officeart/2005/8/layout/list1"/>
    <dgm:cxn modelId="{31810D85-E4E4-4089-B35C-C93653BEDB9B}" type="presParOf" srcId="{4FE9B46B-AC98-4B7C-8B3B-BBC9FBC67CBE}" destId="{4A8E4354-C6AB-4D93-8AE0-92F7E0E44429}" srcOrd="1" destOrd="0" presId="urn:microsoft.com/office/officeart/2005/8/layout/list1"/>
    <dgm:cxn modelId="{1BA46C53-F56A-4C50-94D4-3EB763F71D73}" type="presParOf" srcId="{F3D6348C-4126-4675-9CD5-F0E13E2C4D4F}" destId="{7C769B68-0570-4C65-A434-064C609905A8}" srcOrd="5" destOrd="0" presId="urn:microsoft.com/office/officeart/2005/8/layout/list1"/>
    <dgm:cxn modelId="{213EE5C9-C549-4FC9-9210-DD224D65D694}" type="presParOf" srcId="{F3D6348C-4126-4675-9CD5-F0E13E2C4D4F}" destId="{314A8FCC-414A-4925-B33D-4704EA0EA0C9}"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FEF018-DFEE-4D7F-98EB-E26268EB9822}"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6E9F8B42-57CF-40DC-BF68-200A1C30989C}">
      <dgm:prSet/>
      <dgm:spPr/>
      <dgm:t>
        <a:bodyPr/>
        <a:lstStyle/>
        <a:p>
          <a:r>
            <a:rPr lang="en-US"/>
            <a:t>BREAKFAST</a:t>
          </a:r>
        </a:p>
      </dgm:t>
    </dgm:pt>
    <dgm:pt modelId="{7863277C-7377-4147-9E75-6A0006618052}" type="parTrans" cxnId="{D1FC1144-1CBE-4805-94F4-C003077A946F}">
      <dgm:prSet/>
      <dgm:spPr/>
      <dgm:t>
        <a:bodyPr/>
        <a:lstStyle/>
        <a:p>
          <a:endParaRPr lang="en-US"/>
        </a:p>
      </dgm:t>
    </dgm:pt>
    <dgm:pt modelId="{F75D0972-01D6-4CFE-8D51-51FE5E0E0CBE}" type="sibTrans" cxnId="{D1FC1144-1CBE-4805-94F4-C003077A946F}">
      <dgm:prSet/>
      <dgm:spPr/>
      <dgm:t>
        <a:bodyPr/>
        <a:lstStyle/>
        <a:p>
          <a:endParaRPr lang="en-US"/>
        </a:p>
      </dgm:t>
    </dgm:pt>
    <dgm:pt modelId="{4D2134BE-7D55-47F2-8E12-086DA60E512D}">
      <dgm:prSet/>
      <dgm:spPr/>
      <dgm:t>
        <a:bodyPr/>
        <a:lstStyle/>
        <a:p>
          <a:r>
            <a:rPr lang="en-US"/>
            <a:t>LUNCH </a:t>
          </a:r>
        </a:p>
      </dgm:t>
    </dgm:pt>
    <dgm:pt modelId="{10667087-BDE9-4DFA-A615-B2C334A0F4E1}" type="parTrans" cxnId="{555D1990-7F7E-4321-9E96-E36B55DFB36F}">
      <dgm:prSet/>
      <dgm:spPr/>
      <dgm:t>
        <a:bodyPr/>
        <a:lstStyle/>
        <a:p>
          <a:endParaRPr lang="en-US"/>
        </a:p>
      </dgm:t>
    </dgm:pt>
    <dgm:pt modelId="{ADDA39CA-CE31-4773-8E6A-9B330F5AF50D}" type="sibTrans" cxnId="{555D1990-7F7E-4321-9E96-E36B55DFB36F}">
      <dgm:prSet/>
      <dgm:spPr/>
      <dgm:t>
        <a:bodyPr/>
        <a:lstStyle/>
        <a:p>
          <a:endParaRPr lang="en-US"/>
        </a:p>
      </dgm:t>
    </dgm:pt>
    <dgm:pt modelId="{DE9551CC-5447-4C9E-ADE8-3B4C52BEFE2B}">
      <dgm:prSet phldr="0"/>
      <dgm:spPr/>
      <dgm:t>
        <a:bodyPr/>
        <a:lstStyle/>
        <a:p>
          <a:pPr rtl="0"/>
          <a:r>
            <a:rPr lang="en-US">
              <a:latin typeface="Calibri"/>
              <a:cs typeface="Calibri"/>
            </a:rPr>
            <a:t>Student breakfast will be served in classrooms during HR</a:t>
          </a:r>
        </a:p>
      </dgm:t>
    </dgm:pt>
    <dgm:pt modelId="{CF3A6EF8-3B42-4351-9D4D-B5D0EDF8FB8E}" type="parTrans" cxnId="{641C8FBC-E0FE-4507-B385-4A227F572C6B}">
      <dgm:prSet/>
      <dgm:spPr/>
    </dgm:pt>
    <dgm:pt modelId="{FBF26EEB-232D-4707-92FF-62C8B9C49874}" type="sibTrans" cxnId="{641C8FBC-E0FE-4507-B385-4A227F572C6B}">
      <dgm:prSet/>
      <dgm:spPr/>
    </dgm:pt>
    <dgm:pt modelId="{9C55F3E2-8481-442C-90B5-291E1CF5686C}">
      <dgm:prSet phldr="0"/>
      <dgm:spPr/>
      <dgm:t>
        <a:bodyPr/>
        <a:lstStyle/>
        <a:p>
          <a:pPr rtl="0"/>
          <a:r>
            <a:rPr lang="en-US">
              <a:latin typeface="Calibri"/>
              <a:cs typeface="Calibri"/>
            </a:rPr>
            <a:t>Lunches will be served using a combination of grab and go (early release), cafeteria and classrooms (5th-6th grade)</a:t>
          </a:r>
        </a:p>
      </dgm:t>
    </dgm:pt>
    <dgm:pt modelId="{633135B3-3CE5-4D78-8F6F-45B28AEDC7D0}" type="parTrans" cxnId="{DB9476A0-8423-423C-B3B3-D360C9C103B7}">
      <dgm:prSet/>
      <dgm:spPr/>
    </dgm:pt>
    <dgm:pt modelId="{7539BDEB-8EC1-40BC-A5DD-145CA13B59B4}" type="sibTrans" cxnId="{DB9476A0-8423-423C-B3B3-D360C9C103B7}">
      <dgm:prSet/>
      <dgm:spPr/>
    </dgm:pt>
    <dgm:pt modelId="{4FDC0B49-DED5-445B-B47E-9E5CD1F8FC1D}">
      <dgm:prSet phldr="0"/>
      <dgm:spPr/>
      <dgm:t>
        <a:bodyPr/>
        <a:lstStyle/>
        <a:p>
          <a:pPr rtl="0"/>
          <a:r>
            <a:rPr lang="en-US">
              <a:latin typeface="Calibri"/>
              <a:cs typeface="Calibri"/>
            </a:rPr>
            <a:t>Social distancing protocols will be followed </a:t>
          </a:r>
        </a:p>
      </dgm:t>
    </dgm:pt>
    <dgm:pt modelId="{A386C5F4-6C4B-49AC-9E7F-295410978E47}" type="parTrans" cxnId="{8A78556A-A54E-4B65-9729-CD5E509BAC2B}">
      <dgm:prSet/>
      <dgm:spPr/>
    </dgm:pt>
    <dgm:pt modelId="{BFF54FEF-A93B-4382-85D5-8E75D6294843}" type="sibTrans" cxnId="{8A78556A-A54E-4B65-9729-CD5E509BAC2B}">
      <dgm:prSet/>
      <dgm:spPr/>
    </dgm:pt>
    <dgm:pt modelId="{E2FC8C4E-0750-4C09-BA42-B3DB8A35BA77}">
      <dgm:prSet phldr="0"/>
      <dgm:spPr/>
      <dgm:t>
        <a:bodyPr/>
        <a:lstStyle/>
        <a:p>
          <a:pPr rtl="0"/>
          <a:r>
            <a:rPr lang="en-US">
              <a:latin typeface="Calibri"/>
              <a:cs typeface="Calibri"/>
            </a:rPr>
            <a:t>Spaces will be cleaned after students have finished eating</a:t>
          </a:r>
        </a:p>
      </dgm:t>
    </dgm:pt>
    <dgm:pt modelId="{173E82B5-9798-4FD9-8427-4EFA6120E7B7}" type="parTrans" cxnId="{9FFADD32-C359-4465-8819-AB9B15B93AD9}">
      <dgm:prSet/>
      <dgm:spPr/>
    </dgm:pt>
    <dgm:pt modelId="{BDC91E17-7ACC-4E89-A1CD-6E2B225233A2}" type="sibTrans" cxnId="{9FFADD32-C359-4465-8819-AB9B15B93AD9}">
      <dgm:prSet/>
      <dgm:spPr/>
    </dgm:pt>
    <dgm:pt modelId="{8B315DC7-64FD-4BD0-870D-01C857467AAB}">
      <dgm:prSet phldr="0"/>
      <dgm:spPr/>
      <dgm:t>
        <a:bodyPr/>
        <a:lstStyle/>
        <a:p>
          <a:r>
            <a:rPr lang="en-US">
              <a:latin typeface="Calibri"/>
              <a:cs typeface="Calibri"/>
            </a:rPr>
            <a:t>WATER</a:t>
          </a:r>
        </a:p>
      </dgm:t>
    </dgm:pt>
    <dgm:pt modelId="{A01CE30E-697B-415E-B4C9-C60AE985DA45}" type="parTrans" cxnId="{34A4F17F-0FF5-4148-BFE1-157F7C9FBC55}">
      <dgm:prSet/>
      <dgm:spPr/>
    </dgm:pt>
    <dgm:pt modelId="{4FF6DD21-8CA9-46D0-83F5-92DC02D7B7C3}" type="sibTrans" cxnId="{34A4F17F-0FF5-4148-BFE1-157F7C9FBC55}">
      <dgm:prSet/>
      <dgm:spPr/>
    </dgm:pt>
    <dgm:pt modelId="{C36A3BDB-A007-49D5-AA63-5B84A06ED279}">
      <dgm:prSet phldr="0"/>
      <dgm:spPr/>
      <dgm:t>
        <a:bodyPr/>
        <a:lstStyle/>
        <a:p>
          <a:pPr rtl="0"/>
          <a:r>
            <a:rPr lang="en-US">
              <a:latin typeface="Calibri"/>
              <a:cs typeface="Calibri"/>
            </a:rPr>
            <a:t>Water fountains will no longer be in use. </a:t>
          </a:r>
        </a:p>
      </dgm:t>
    </dgm:pt>
    <dgm:pt modelId="{8567F11A-94DB-4A8B-838B-D59A66038612}" type="parTrans" cxnId="{9F195B12-5AA4-4ECC-ACB6-C23F7C363CD1}">
      <dgm:prSet/>
      <dgm:spPr/>
    </dgm:pt>
    <dgm:pt modelId="{F5F8D58D-84F5-4852-8ADF-E7A48C8E4AB8}" type="sibTrans" cxnId="{9F195B12-5AA4-4ECC-ACB6-C23F7C363CD1}">
      <dgm:prSet/>
      <dgm:spPr/>
    </dgm:pt>
    <dgm:pt modelId="{50EC9E71-9024-4B7F-A4B9-22BC2933C43B}">
      <dgm:prSet phldr="0"/>
      <dgm:spPr/>
      <dgm:t>
        <a:bodyPr/>
        <a:lstStyle/>
        <a:p>
          <a:pPr rtl="0"/>
          <a:r>
            <a:rPr lang="en-US">
              <a:latin typeface="Calibri"/>
              <a:cs typeface="Calibri"/>
            </a:rPr>
            <a:t>Students may use water bottles. </a:t>
          </a:r>
        </a:p>
      </dgm:t>
    </dgm:pt>
    <dgm:pt modelId="{58E2964C-F59C-41C2-9DEE-60B302160A91}" type="parTrans" cxnId="{934DEB42-EF99-432A-9731-E056333B6E6C}">
      <dgm:prSet/>
      <dgm:spPr/>
    </dgm:pt>
    <dgm:pt modelId="{710AB1BF-70F0-4B86-B6A2-C92BE7EE3264}" type="sibTrans" cxnId="{934DEB42-EF99-432A-9731-E056333B6E6C}">
      <dgm:prSet/>
      <dgm:spPr/>
    </dgm:pt>
    <dgm:pt modelId="{3E107E70-B47B-441E-A382-1FB092FE55CB}">
      <dgm:prSet phldr="0"/>
      <dgm:spPr/>
      <dgm:t>
        <a:bodyPr/>
        <a:lstStyle/>
        <a:p>
          <a:pPr rtl="0"/>
          <a:r>
            <a:rPr lang="en-US">
              <a:latin typeface="Calibri"/>
              <a:cs typeface="Calibri"/>
            </a:rPr>
            <a:t>The water refilling station will be in use. Additional stations will be available. They will be sanitized throughout the day by maintenance staff. </a:t>
          </a:r>
        </a:p>
      </dgm:t>
    </dgm:pt>
    <dgm:pt modelId="{2B59FC91-CF2B-4797-9FC9-D39FFEE0057A}" type="parTrans" cxnId="{B325E519-34F3-4FBA-9A71-2A63C8F1C9F1}">
      <dgm:prSet/>
      <dgm:spPr/>
    </dgm:pt>
    <dgm:pt modelId="{02D96639-DC50-4235-BB0F-3F5A8A8E9227}" type="sibTrans" cxnId="{B325E519-34F3-4FBA-9A71-2A63C8F1C9F1}">
      <dgm:prSet/>
      <dgm:spPr/>
    </dgm:pt>
    <dgm:pt modelId="{7D8B3116-C4AA-4314-B561-D7D3FB56A638}" type="pres">
      <dgm:prSet presAssocID="{AFFEF018-DFEE-4D7F-98EB-E26268EB9822}" presName="linear" presStyleCnt="0">
        <dgm:presLayoutVars>
          <dgm:dir/>
          <dgm:animLvl val="lvl"/>
          <dgm:resizeHandles val="exact"/>
        </dgm:presLayoutVars>
      </dgm:prSet>
      <dgm:spPr/>
    </dgm:pt>
    <dgm:pt modelId="{F705A0F0-6C89-4F38-88BA-4D553F279474}" type="pres">
      <dgm:prSet presAssocID="{6E9F8B42-57CF-40DC-BF68-200A1C30989C}" presName="parentLin" presStyleCnt="0"/>
      <dgm:spPr/>
    </dgm:pt>
    <dgm:pt modelId="{CAB16A9B-8E3F-434B-83B2-0034763810ED}" type="pres">
      <dgm:prSet presAssocID="{6E9F8B42-57CF-40DC-BF68-200A1C30989C}" presName="parentLeftMargin" presStyleLbl="node1" presStyleIdx="0" presStyleCnt="3"/>
      <dgm:spPr/>
    </dgm:pt>
    <dgm:pt modelId="{3C942C34-6FD8-4A0D-B4BB-97C6B6AF15B6}" type="pres">
      <dgm:prSet presAssocID="{6E9F8B42-57CF-40DC-BF68-200A1C30989C}" presName="parentText" presStyleLbl="node1" presStyleIdx="0" presStyleCnt="3">
        <dgm:presLayoutVars>
          <dgm:chMax val="0"/>
          <dgm:bulletEnabled val="1"/>
        </dgm:presLayoutVars>
      </dgm:prSet>
      <dgm:spPr/>
    </dgm:pt>
    <dgm:pt modelId="{AC0244DA-DE66-43EC-933B-AFDB99571255}" type="pres">
      <dgm:prSet presAssocID="{6E9F8B42-57CF-40DC-BF68-200A1C30989C}" presName="negativeSpace" presStyleCnt="0"/>
      <dgm:spPr/>
    </dgm:pt>
    <dgm:pt modelId="{6C985A47-70F0-4453-908E-817E4804DA48}" type="pres">
      <dgm:prSet presAssocID="{6E9F8B42-57CF-40DC-BF68-200A1C30989C}" presName="childText" presStyleLbl="conFgAcc1" presStyleIdx="0" presStyleCnt="3">
        <dgm:presLayoutVars>
          <dgm:bulletEnabled val="1"/>
        </dgm:presLayoutVars>
      </dgm:prSet>
      <dgm:spPr/>
    </dgm:pt>
    <dgm:pt modelId="{FAF56A41-C4DD-4966-AFE8-BF17FA873D7A}" type="pres">
      <dgm:prSet presAssocID="{F75D0972-01D6-4CFE-8D51-51FE5E0E0CBE}" presName="spaceBetweenRectangles" presStyleCnt="0"/>
      <dgm:spPr/>
    </dgm:pt>
    <dgm:pt modelId="{EC645C3B-1006-409A-ADD8-914596D95F4D}" type="pres">
      <dgm:prSet presAssocID="{4D2134BE-7D55-47F2-8E12-086DA60E512D}" presName="parentLin" presStyleCnt="0"/>
      <dgm:spPr/>
    </dgm:pt>
    <dgm:pt modelId="{120D9E9E-77F9-4BF2-AA46-4615C76E8B31}" type="pres">
      <dgm:prSet presAssocID="{4D2134BE-7D55-47F2-8E12-086DA60E512D}" presName="parentLeftMargin" presStyleLbl="node1" presStyleIdx="0" presStyleCnt="3"/>
      <dgm:spPr/>
    </dgm:pt>
    <dgm:pt modelId="{5BACE67E-6B2E-4AB2-BAEF-59C2D30DAF4A}" type="pres">
      <dgm:prSet presAssocID="{4D2134BE-7D55-47F2-8E12-086DA60E512D}" presName="parentText" presStyleLbl="node1" presStyleIdx="1" presStyleCnt="3">
        <dgm:presLayoutVars>
          <dgm:chMax val="0"/>
          <dgm:bulletEnabled val="1"/>
        </dgm:presLayoutVars>
      </dgm:prSet>
      <dgm:spPr/>
    </dgm:pt>
    <dgm:pt modelId="{CA180372-FF06-4C1F-823A-55F3AA2B89A0}" type="pres">
      <dgm:prSet presAssocID="{4D2134BE-7D55-47F2-8E12-086DA60E512D}" presName="negativeSpace" presStyleCnt="0"/>
      <dgm:spPr/>
    </dgm:pt>
    <dgm:pt modelId="{6A4FAC5B-D969-4A01-B379-422F454526E9}" type="pres">
      <dgm:prSet presAssocID="{4D2134BE-7D55-47F2-8E12-086DA60E512D}" presName="childText" presStyleLbl="conFgAcc1" presStyleIdx="1" presStyleCnt="3">
        <dgm:presLayoutVars>
          <dgm:bulletEnabled val="1"/>
        </dgm:presLayoutVars>
      </dgm:prSet>
      <dgm:spPr/>
    </dgm:pt>
    <dgm:pt modelId="{151E628F-D359-47FA-A3C1-F2AA5654E375}" type="pres">
      <dgm:prSet presAssocID="{ADDA39CA-CE31-4773-8E6A-9B330F5AF50D}" presName="spaceBetweenRectangles" presStyleCnt="0"/>
      <dgm:spPr/>
    </dgm:pt>
    <dgm:pt modelId="{CC3610E3-7D31-4FB9-9EE7-F1A15BFB1FD6}" type="pres">
      <dgm:prSet presAssocID="{8B315DC7-64FD-4BD0-870D-01C857467AAB}" presName="parentLin" presStyleCnt="0"/>
      <dgm:spPr/>
    </dgm:pt>
    <dgm:pt modelId="{65017E89-A86D-4D05-BA4B-F6AEF24B1A84}" type="pres">
      <dgm:prSet presAssocID="{8B315DC7-64FD-4BD0-870D-01C857467AAB}" presName="parentLeftMargin" presStyleLbl="node1" presStyleIdx="1" presStyleCnt="3"/>
      <dgm:spPr/>
    </dgm:pt>
    <dgm:pt modelId="{EF46F507-81FD-441D-8641-7BEF618BFA9C}" type="pres">
      <dgm:prSet presAssocID="{8B315DC7-64FD-4BD0-870D-01C857467AAB}" presName="parentText" presStyleLbl="node1" presStyleIdx="2" presStyleCnt="3">
        <dgm:presLayoutVars>
          <dgm:chMax val="0"/>
          <dgm:bulletEnabled val="1"/>
        </dgm:presLayoutVars>
      </dgm:prSet>
      <dgm:spPr/>
    </dgm:pt>
    <dgm:pt modelId="{FBED8B74-4887-4D0E-8F9D-6F94DFFFFFD1}" type="pres">
      <dgm:prSet presAssocID="{8B315DC7-64FD-4BD0-870D-01C857467AAB}" presName="negativeSpace" presStyleCnt="0"/>
      <dgm:spPr/>
    </dgm:pt>
    <dgm:pt modelId="{1E463E43-C507-4ADD-8449-46A5DC9E0703}" type="pres">
      <dgm:prSet presAssocID="{8B315DC7-64FD-4BD0-870D-01C857467AAB}" presName="childText" presStyleLbl="conFgAcc1" presStyleIdx="2" presStyleCnt="3">
        <dgm:presLayoutVars>
          <dgm:bulletEnabled val="1"/>
        </dgm:presLayoutVars>
      </dgm:prSet>
      <dgm:spPr/>
    </dgm:pt>
  </dgm:ptLst>
  <dgm:cxnLst>
    <dgm:cxn modelId="{9F195B12-5AA4-4ECC-ACB6-C23F7C363CD1}" srcId="{8B315DC7-64FD-4BD0-870D-01C857467AAB}" destId="{C36A3BDB-A007-49D5-AA63-5B84A06ED279}" srcOrd="0" destOrd="0" parTransId="{8567F11A-94DB-4A8B-838B-D59A66038612}" sibTransId="{F5F8D58D-84F5-4852-8ADF-E7A48C8E4AB8}"/>
    <dgm:cxn modelId="{77F09B17-5FE6-4514-BFEF-4EEF17A32A58}" type="presOf" srcId="{6E9F8B42-57CF-40DC-BF68-200A1C30989C}" destId="{CAB16A9B-8E3F-434B-83B2-0034763810ED}" srcOrd="0" destOrd="0" presId="urn:microsoft.com/office/officeart/2005/8/layout/list1"/>
    <dgm:cxn modelId="{B325E519-34F3-4FBA-9A71-2A63C8F1C9F1}" srcId="{8B315DC7-64FD-4BD0-870D-01C857467AAB}" destId="{3E107E70-B47B-441E-A382-1FB092FE55CB}" srcOrd="2" destOrd="0" parTransId="{2B59FC91-CF2B-4797-9FC9-D39FFEE0057A}" sibTransId="{02D96639-DC50-4235-BB0F-3F5A8A8E9227}"/>
    <dgm:cxn modelId="{59ADC51D-E326-4F48-B367-F97DDD92D5FF}" type="presOf" srcId="{50EC9E71-9024-4B7F-A4B9-22BC2933C43B}" destId="{1E463E43-C507-4ADD-8449-46A5DC9E0703}" srcOrd="0" destOrd="1" presId="urn:microsoft.com/office/officeart/2005/8/layout/list1"/>
    <dgm:cxn modelId="{70C4BE24-D9F0-42A2-A6AE-6A853EDF1B57}" type="presOf" srcId="{4FDC0B49-DED5-445B-B47E-9E5CD1F8FC1D}" destId="{6A4FAC5B-D969-4A01-B379-422F454526E9}" srcOrd="0" destOrd="1" presId="urn:microsoft.com/office/officeart/2005/8/layout/list1"/>
    <dgm:cxn modelId="{66005530-7C28-4440-8778-F95B58FAD98A}" type="presOf" srcId="{4D2134BE-7D55-47F2-8E12-086DA60E512D}" destId="{120D9E9E-77F9-4BF2-AA46-4615C76E8B31}" srcOrd="0" destOrd="0" presId="urn:microsoft.com/office/officeart/2005/8/layout/list1"/>
    <dgm:cxn modelId="{9FFADD32-C359-4465-8819-AB9B15B93AD9}" srcId="{4D2134BE-7D55-47F2-8E12-086DA60E512D}" destId="{E2FC8C4E-0750-4C09-BA42-B3DB8A35BA77}" srcOrd="2" destOrd="0" parTransId="{173E82B5-9798-4FD9-8427-4EFA6120E7B7}" sibTransId="{BDC91E17-7ACC-4E89-A1CD-6E2B225233A2}"/>
    <dgm:cxn modelId="{404BB636-6BBB-4A5C-9E2D-CE1A70668032}" type="presOf" srcId="{6E9F8B42-57CF-40DC-BF68-200A1C30989C}" destId="{3C942C34-6FD8-4A0D-B4BB-97C6B6AF15B6}" srcOrd="1" destOrd="0" presId="urn:microsoft.com/office/officeart/2005/8/layout/list1"/>
    <dgm:cxn modelId="{934DEB42-EF99-432A-9731-E056333B6E6C}" srcId="{8B315DC7-64FD-4BD0-870D-01C857467AAB}" destId="{50EC9E71-9024-4B7F-A4B9-22BC2933C43B}" srcOrd="1" destOrd="0" parTransId="{58E2964C-F59C-41C2-9DEE-60B302160A91}" sibTransId="{710AB1BF-70F0-4B86-B6A2-C92BE7EE3264}"/>
    <dgm:cxn modelId="{D1FC1144-1CBE-4805-94F4-C003077A946F}" srcId="{AFFEF018-DFEE-4D7F-98EB-E26268EB9822}" destId="{6E9F8B42-57CF-40DC-BF68-200A1C30989C}" srcOrd="0" destOrd="0" parTransId="{7863277C-7377-4147-9E75-6A0006618052}" sibTransId="{F75D0972-01D6-4CFE-8D51-51FE5E0E0CBE}"/>
    <dgm:cxn modelId="{8A78556A-A54E-4B65-9729-CD5E509BAC2B}" srcId="{4D2134BE-7D55-47F2-8E12-086DA60E512D}" destId="{4FDC0B49-DED5-445B-B47E-9E5CD1F8FC1D}" srcOrd="1" destOrd="0" parTransId="{A386C5F4-6C4B-49AC-9E7F-295410978E47}" sibTransId="{BFF54FEF-A93B-4382-85D5-8E75D6294843}"/>
    <dgm:cxn modelId="{5D742A5A-4B99-450B-AEB3-CA14C8EDF13F}" type="presOf" srcId="{4D2134BE-7D55-47F2-8E12-086DA60E512D}" destId="{5BACE67E-6B2E-4AB2-BAEF-59C2D30DAF4A}" srcOrd="1" destOrd="0" presId="urn:microsoft.com/office/officeart/2005/8/layout/list1"/>
    <dgm:cxn modelId="{34A4F17F-0FF5-4148-BFE1-157F7C9FBC55}" srcId="{AFFEF018-DFEE-4D7F-98EB-E26268EB9822}" destId="{8B315DC7-64FD-4BD0-870D-01C857467AAB}" srcOrd="2" destOrd="0" parTransId="{A01CE30E-697B-415E-B4C9-C60AE985DA45}" sibTransId="{4FF6DD21-8CA9-46D0-83F5-92DC02D7B7C3}"/>
    <dgm:cxn modelId="{555D1990-7F7E-4321-9E96-E36B55DFB36F}" srcId="{AFFEF018-DFEE-4D7F-98EB-E26268EB9822}" destId="{4D2134BE-7D55-47F2-8E12-086DA60E512D}" srcOrd="1" destOrd="0" parTransId="{10667087-BDE9-4DFA-A615-B2C334A0F4E1}" sibTransId="{ADDA39CA-CE31-4773-8E6A-9B330F5AF50D}"/>
    <dgm:cxn modelId="{378673A0-D23D-4A62-84B6-97C2EF903F77}" type="presOf" srcId="{8B315DC7-64FD-4BD0-870D-01C857467AAB}" destId="{EF46F507-81FD-441D-8641-7BEF618BFA9C}" srcOrd="1" destOrd="0" presId="urn:microsoft.com/office/officeart/2005/8/layout/list1"/>
    <dgm:cxn modelId="{DB9476A0-8423-423C-B3B3-D360C9C103B7}" srcId="{4D2134BE-7D55-47F2-8E12-086DA60E512D}" destId="{9C55F3E2-8481-442C-90B5-291E1CF5686C}" srcOrd="0" destOrd="0" parTransId="{633135B3-3CE5-4D78-8F6F-45B28AEDC7D0}" sibTransId="{7539BDEB-8EC1-40BC-A5DD-145CA13B59B4}"/>
    <dgm:cxn modelId="{DE031AB8-619D-4D80-BB4B-13075328882B}" type="presOf" srcId="{DE9551CC-5447-4C9E-ADE8-3B4C52BEFE2B}" destId="{6C985A47-70F0-4453-908E-817E4804DA48}" srcOrd="0" destOrd="0" presId="urn:microsoft.com/office/officeart/2005/8/layout/list1"/>
    <dgm:cxn modelId="{641C8FBC-E0FE-4507-B385-4A227F572C6B}" srcId="{6E9F8B42-57CF-40DC-BF68-200A1C30989C}" destId="{DE9551CC-5447-4C9E-ADE8-3B4C52BEFE2B}" srcOrd="0" destOrd="0" parTransId="{CF3A6EF8-3B42-4351-9D4D-B5D0EDF8FB8E}" sibTransId="{FBF26EEB-232D-4707-92FF-62C8B9C49874}"/>
    <dgm:cxn modelId="{7D0E41C9-1239-4D3D-B10C-A283A56CC972}" type="presOf" srcId="{AFFEF018-DFEE-4D7F-98EB-E26268EB9822}" destId="{7D8B3116-C4AA-4314-B561-D7D3FB56A638}" srcOrd="0" destOrd="0" presId="urn:microsoft.com/office/officeart/2005/8/layout/list1"/>
    <dgm:cxn modelId="{48EC9FD4-0C63-412D-8200-837313A78D1B}" type="presOf" srcId="{8B315DC7-64FD-4BD0-870D-01C857467AAB}" destId="{65017E89-A86D-4D05-BA4B-F6AEF24B1A84}" srcOrd="0" destOrd="0" presId="urn:microsoft.com/office/officeart/2005/8/layout/list1"/>
    <dgm:cxn modelId="{886DA1D4-FDA3-43FC-B410-D134CEFAF030}" type="presOf" srcId="{E2FC8C4E-0750-4C09-BA42-B3DB8A35BA77}" destId="{6A4FAC5B-D969-4A01-B379-422F454526E9}" srcOrd="0" destOrd="2" presId="urn:microsoft.com/office/officeart/2005/8/layout/list1"/>
    <dgm:cxn modelId="{18D13EE1-E5A9-414C-8D50-E681D4076112}" type="presOf" srcId="{9C55F3E2-8481-442C-90B5-291E1CF5686C}" destId="{6A4FAC5B-D969-4A01-B379-422F454526E9}" srcOrd="0" destOrd="0" presId="urn:microsoft.com/office/officeart/2005/8/layout/list1"/>
    <dgm:cxn modelId="{BF6DC7F4-3C1A-42EC-A277-CC7FC5DCA1C5}" type="presOf" srcId="{3E107E70-B47B-441E-A382-1FB092FE55CB}" destId="{1E463E43-C507-4ADD-8449-46A5DC9E0703}" srcOrd="0" destOrd="2" presId="urn:microsoft.com/office/officeart/2005/8/layout/list1"/>
    <dgm:cxn modelId="{C8C4A3F7-3479-4694-B25E-A0A969DC9F97}" type="presOf" srcId="{C36A3BDB-A007-49D5-AA63-5B84A06ED279}" destId="{1E463E43-C507-4ADD-8449-46A5DC9E0703}" srcOrd="0" destOrd="0" presId="urn:microsoft.com/office/officeart/2005/8/layout/list1"/>
    <dgm:cxn modelId="{C5E52517-A074-4E43-A806-493AF94550F4}" type="presParOf" srcId="{7D8B3116-C4AA-4314-B561-D7D3FB56A638}" destId="{F705A0F0-6C89-4F38-88BA-4D553F279474}" srcOrd="0" destOrd="0" presId="urn:microsoft.com/office/officeart/2005/8/layout/list1"/>
    <dgm:cxn modelId="{70A3F0F6-AD2F-4B6A-A4C5-676D3A728685}" type="presParOf" srcId="{F705A0F0-6C89-4F38-88BA-4D553F279474}" destId="{CAB16A9B-8E3F-434B-83B2-0034763810ED}" srcOrd="0" destOrd="0" presId="urn:microsoft.com/office/officeart/2005/8/layout/list1"/>
    <dgm:cxn modelId="{8DAE9E57-0F61-49F4-B554-AFF53969E73D}" type="presParOf" srcId="{F705A0F0-6C89-4F38-88BA-4D553F279474}" destId="{3C942C34-6FD8-4A0D-B4BB-97C6B6AF15B6}" srcOrd="1" destOrd="0" presId="urn:microsoft.com/office/officeart/2005/8/layout/list1"/>
    <dgm:cxn modelId="{A63C9893-D912-4D89-9579-BDBA529C4D84}" type="presParOf" srcId="{7D8B3116-C4AA-4314-B561-D7D3FB56A638}" destId="{AC0244DA-DE66-43EC-933B-AFDB99571255}" srcOrd="1" destOrd="0" presId="urn:microsoft.com/office/officeart/2005/8/layout/list1"/>
    <dgm:cxn modelId="{A4E01992-29D7-4467-83B8-6CB3FB59CCEA}" type="presParOf" srcId="{7D8B3116-C4AA-4314-B561-D7D3FB56A638}" destId="{6C985A47-70F0-4453-908E-817E4804DA48}" srcOrd="2" destOrd="0" presId="urn:microsoft.com/office/officeart/2005/8/layout/list1"/>
    <dgm:cxn modelId="{DC399E01-75C6-4118-8D2B-202AFB6D0075}" type="presParOf" srcId="{7D8B3116-C4AA-4314-B561-D7D3FB56A638}" destId="{FAF56A41-C4DD-4966-AFE8-BF17FA873D7A}" srcOrd="3" destOrd="0" presId="urn:microsoft.com/office/officeart/2005/8/layout/list1"/>
    <dgm:cxn modelId="{DB880E5B-91F6-4BF9-B3B0-F641FC6B1E08}" type="presParOf" srcId="{7D8B3116-C4AA-4314-B561-D7D3FB56A638}" destId="{EC645C3B-1006-409A-ADD8-914596D95F4D}" srcOrd="4" destOrd="0" presId="urn:microsoft.com/office/officeart/2005/8/layout/list1"/>
    <dgm:cxn modelId="{8EB18FD0-EFE8-469A-A7CD-E878E2F74E85}" type="presParOf" srcId="{EC645C3B-1006-409A-ADD8-914596D95F4D}" destId="{120D9E9E-77F9-4BF2-AA46-4615C76E8B31}" srcOrd="0" destOrd="0" presId="urn:microsoft.com/office/officeart/2005/8/layout/list1"/>
    <dgm:cxn modelId="{F2C61216-43FF-4AFC-BC54-E9A97975C385}" type="presParOf" srcId="{EC645C3B-1006-409A-ADD8-914596D95F4D}" destId="{5BACE67E-6B2E-4AB2-BAEF-59C2D30DAF4A}" srcOrd="1" destOrd="0" presId="urn:microsoft.com/office/officeart/2005/8/layout/list1"/>
    <dgm:cxn modelId="{D2CE4D29-2FCE-4DE0-B9CA-A82A8F1F0903}" type="presParOf" srcId="{7D8B3116-C4AA-4314-B561-D7D3FB56A638}" destId="{CA180372-FF06-4C1F-823A-55F3AA2B89A0}" srcOrd="5" destOrd="0" presId="urn:microsoft.com/office/officeart/2005/8/layout/list1"/>
    <dgm:cxn modelId="{C9CAA77B-580C-4FD8-BB15-9C6BEF4FCF0A}" type="presParOf" srcId="{7D8B3116-C4AA-4314-B561-D7D3FB56A638}" destId="{6A4FAC5B-D969-4A01-B379-422F454526E9}" srcOrd="6" destOrd="0" presId="urn:microsoft.com/office/officeart/2005/8/layout/list1"/>
    <dgm:cxn modelId="{E06836CE-4DA0-4F74-AC11-8D40767496EE}" type="presParOf" srcId="{7D8B3116-C4AA-4314-B561-D7D3FB56A638}" destId="{151E628F-D359-47FA-A3C1-F2AA5654E375}" srcOrd="7" destOrd="0" presId="urn:microsoft.com/office/officeart/2005/8/layout/list1"/>
    <dgm:cxn modelId="{BB2928A1-7EAA-46B7-89A8-C247BFFC85D4}" type="presParOf" srcId="{7D8B3116-C4AA-4314-B561-D7D3FB56A638}" destId="{CC3610E3-7D31-4FB9-9EE7-F1A15BFB1FD6}" srcOrd="8" destOrd="0" presId="urn:microsoft.com/office/officeart/2005/8/layout/list1"/>
    <dgm:cxn modelId="{D7A733A4-FC48-48BB-BD23-958BB88BF304}" type="presParOf" srcId="{CC3610E3-7D31-4FB9-9EE7-F1A15BFB1FD6}" destId="{65017E89-A86D-4D05-BA4B-F6AEF24B1A84}" srcOrd="0" destOrd="0" presId="urn:microsoft.com/office/officeart/2005/8/layout/list1"/>
    <dgm:cxn modelId="{9B2D805B-3649-4137-A632-A541654305AD}" type="presParOf" srcId="{CC3610E3-7D31-4FB9-9EE7-F1A15BFB1FD6}" destId="{EF46F507-81FD-441D-8641-7BEF618BFA9C}" srcOrd="1" destOrd="0" presId="urn:microsoft.com/office/officeart/2005/8/layout/list1"/>
    <dgm:cxn modelId="{6BC7D3FC-BBB7-46A7-8F07-9DEA70719AD1}" type="presParOf" srcId="{7D8B3116-C4AA-4314-B561-D7D3FB56A638}" destId="{FBED8B74-4887-4D0E-8F9D-6F94DFFFFFD1}" srcOrd="9" destOrd="0" presId="urn:microsoft.com/office/officeart/2005/8/layout/list1"/>
    <dgm:cxn modelId="{E9E25F74-2163-445F-845B-D8D739E51B4F}" type="presParOf" srcId="{7D8B3116-C4AA-4314-B561-D7D3FB56A638}" destId="{1E463E43-C507-4ADD-8449-46A5DC9E070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38975AB-348A-4DAF-8323-7B34B00A002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2FCB767-644C-4F9B-B499-78CCDF600E6E}">
      <dgm:prSet/>
      <dgm:spPr/>
      <dgm:t>
        <a:bodyPr/>
        <a:lstStyle/>
        <a:p>
          <a:r>
            <a:rPr lang="en-US"/>
            <a:t>CLASS TRANSITIONS </a:t>
          </a:r>
        </a:p>
      </dgm:t>
    </dgm:pt>
    <dgm:pt modelId="{EDED82D8-D901-4559-873B-DF5D9AA492D9}" type="parTrans" cxnId="{36B84193-1355-4D54-AD13-76336FEED407}">
      <dgm:prSet/>
      <dgm:spPr/>
      <dgm:t>
        <a:bodyPr/>
        <a:lstStyle/>
        <a:p>
          <a:endParaRPr lang="en-US"/>
        </a:p>
      </dgm:t>
    </dgm:pt>
    <dgm:pt modelId="{9BAC1724-F4D2-43F3-B5FA-FA7A1D012BEE}" type="sibTrans" cxnId="{36B84193-1355-4D54-AD13-76336FEED407}">
      <dgm:prSet/>
      <dgm:spPr/>
      <dgm:t>
        <a:bodyPr/>
        <a:lstStyle/>
        <a:p>
          <a:endParaRPr lang="en-US"/>
        </a:p>
      </dgm:t>
    </dgm:pt>
    <dgm:pt modelId="{20891502-44A3-4A08-9D57-7251A8C7D3A3}">
      <dgm:prSet/>
      <dgm:spPr/>
      <dgm:t>
        <a:bodyPr/>
        <a:lstStyle/>
        <a:p>
          <a:r>
            <a:rPr lang="en-US"/>
            <a:t>All students will walk on the right side of the hallway </a:t>
          </a:r>
        </a:p>
      </dgm:t>
    </dgm:pt>
    <dgm:pt modelId="{5E093F95-ECA3-4FC7-AB51-50EEDA2BFD7D}" type="parTrans" cxnId="{D653EF19-300C-45CC-90EC-CB258B7CCB5D}">
      <dgm:prSet/>
      <dgm:spPr/>
      <dgm:t>
        <a:bodyPr/>
        <a:lstStyle/>
        <a:p>
          <a:endParaRPr lang="en-US"/>
        </a:p>
      </dgm:t>
    </dgm:pt>
    <dgm:pt modelId="{4775419D-5EBA-4CB3-AC3F-9985F4D093F8}" type="sibTrans" cxnId="{D653EF19-300C-45CC-90EC-CB258B7CCB5D}">
      <dgm:prSet/>
      <dgm:spPr/>
      <dgm:t>
        <a:bodyPr/>
        <a:lstStyle/>
        <a:p>
          <a:endParaRPr lang="en-US"/>
        </a:p>
      </dgm:t>
    </dgm:pt>
    <dgm:pt modelId="{A0F1EF85-675F-4D61-A6E3-A66F9CFBD6E9}">
      <dgm:prSet/>
      <dgm:spPr/>
      <dgm:t>
        <a:bodyPr/>
        <a:lstStyle/>
        <a:p>
          <a:r>
            <a:rPr lang="en-US"/>
            <a:t>Maintain social distancing 6 feet apart </a:t>
          </a:r>
        </a:p>
      </dgm:t>
    </dgm:pt>
    <dgm:pt modelId="{B7668F1D-F29E-497F-8226-389383A550A3}" type="parTrans" cxnId="{AC08D96A-07E7-4B3A-9B28-C202C26852B1}">
      <dgm:prSet/>
      <dgm:spPr/>
      <dgm:t>
        <a:bodyPr/>
        <a:lstStyle/>
        <a:p>
          <a:endParaRPr lang="en-US"/>
        </a:p>
      </dgm:t>
    </dgm:pt>
    <dgm:pt modelId="{D4BE563D-8D70-44BB-B990-4574BD240D9F}" type="sibTrans" cxnId="{AC08D96A-07E7-4B3A-9B28-C202C26852B1}">
      <dgm:prSet/>
      <dgm:spPr/>
      <dgm:t>
        <a:bodyPr/>
        <a:lstStyle/>
        <a:p>
          <a:endParaRPr lang="en-US"/>
        </a:p>
      </dgm:t>
    </dgm:pt>
    <dgm:pt modelId="{F263FE6C-75B4-4B64-9915-3A105013D8E8}">
      <dgm:prSet/>
      <dgm:spPr/>
      <dgm:t>
        <a:bodyPr/>
        <a:lstStyle/>
        <a:p>
          <a:r>
            <a:rPr lang="en-US"/>
            <a:t>Making sure masks are worn properly </a:t>
          </a:r>
        </a:p>
      </dgm:t>
    </dgm:pt>
    <dgm:pt modelId="{E223DAA8-8411-4EB6-83E6-08A2B8098B59}" type="parTrans" cxnId="{A873F49E-C0BB-4B5B-B92D-F0DD22BCBD7E}">
      <dgm:prSet/>
      <dgm:spPr/>
      <dgm:t>
        <a:bodyPr/>
        <a:lstStyle/>
        <a:p>
          <a:endParaRPr lang="en-US"/>
        </a:p>
      </dgm:t>
    </dgm:pt>
    <dgm:pt modelId="{1786D852-3665-4BFB-AFD6-649769A4292C}" type="sibTrans" cxnId="{A873F49E-C0BB-4B5B-B92D-F0DD22BCBD7E}">
      <dgm:prSet/>
      <dgm:spPr/>
      <dgm:t>
        <a:bodyPr/>
        <a:lstStyle/>
        <a:p>
          <a:endParaRPr lang="en-US"/>
        </a:p>
      </dgm:t>
    </dgm:pt>
    <dgm:pt modelId="{A8060257-3D21-4E54-8475-7AF58F3351E6}">
      <dgm:prSet/>
      <dgm:spPr/>
      <dgm:t>
        <a:bodyPr/>
        <a:lstStyle/>
        <a:p>
          <a:r>
            <a:rPr lang="en-US"/>
            <a:t>Staff &amp; Security personnel will be supervising all transitions</a:t>
          </a:r>
        </a:p>
      </dgm:t>
    </dgm:pt>
    <dgm:pt modelId="{037C6E8F-B423-4D0C-844D-4B33E88055AA}" type="parTrans" cxnId="{E969D548-3F5C-43AA-9F1F-50A266C1DBF3}">
      <dgm:prSet/>
      <dgm:spPr/>
      <dgm:t>
        <a:bodyPr/>
        <a:lstStyle/>
        <a:p>
          <a:endParaRPr lang="en-US"/>
        </a:p>
      </dgm:t>
    </dgm:pt>
    <dgm:pt modelId="{4B169A87-E83B-43BC-A84D-A5E9124F9846}" type="sibTrans" cxnId="{E969D548-3F5C-43AA-9F1F-50A266C1DBF3}">
      <dgm:prSet/>
      <dgm:spPr/>
      <dgm:t>
        <a:bodyPr/>
        <a:lstStyle/>
        <a:p>
          <a:endParaRPr lang="en-US"/>
        </a:p>
      </dgm:t>
    </dgm:pt>
    <dgm:pt modelId="{72DA13BF-3E0C-4FC1-813E-7C53CCB31D3F}">
      <dgm:prSet/>
      <dgm:spPr/>
      <dgm:t>
        <a:bodyPr/>
        <a:lstStyle/>
        <a:p>
          <a:r>
            <a:rPr lang="en-US"/>
            <a:t>HALLWAYS/STAIRWELLS</a:t>
          </a:r>
        </a:p>
      </dgm:t>
    </dgm:pt>
    <dgm:pt modelId="{33D2CFC7-A808-437B-ADAD-15BE26A039A2}" type="parTrans" cxnId="{740118E5-B93D-4219-AF9A-FBAC59AB8DF9}">
      <dgm:prSet/>
      <dgm:spPr/>
      <dgm:t>
        <a:bodyPr/>
        <a:lstStyle/>
        <a:p>
          <a:endParaRPr lang="en-US"/>
        </a:p>
      </dgm:t>
    </dgm:pt>
    <dgm:pt modelId="{5B2DAA32-B69E-4073-933F-E562396AC179}" type="sibTrans" cxnId="{740118E5-B93D-4219-AF9A-FBAC59AB8DF9}">
      <dgm:prSet/>
      <dgm:spPr/>
      <dgm:t>
        <a:bodyPr/>
        <a:lstStyle/>
        <a:p>
          <a:endParaRPr lang="en-US"/>
        </a:p>
      </dgm:t>
    </dgm:pt>
    <dgm:pt modelId="{40D076D6-70F5-4BFC-978B-06F01FC572FA}">
      <dgm:prSet/>
      <dgm:spPr/>
      <dgm:t>
        <a:bodyPr/>
        <a:lstStyle/>
        <a:p>
          <a:r>
            <a:rPr lang="en-US"/>
            <a:t>No passes will be issued to other teacher's classrooms </a:t>
          </a:r>
        </a:p>
      </dgm:t>
    </dgm:pt>
    <dgm:pt modelId="{ECC8DA2A-BBAC-4D33-AD70-2221F3EB6A1E}" type="parTrans" cxnId="{CE972C59-1FBB-4A55-9148-5BC2690958BA}">
      <dgm:prSet/>
      <dgm:spPr/>
      <dgm:t>
        <a:bodyPr/>
        <a:lstStyle/>
        <a:p>
          <a:endParaRPr lang="en-US"/>
        </a:p>
      </dgm:t>
    </dgm:pt>
    <dgm:pt modelId="{A61E65E2-8949-4D89-87D8-59DBA6FA7D32}" type="sibTrans" cxnId="{CE972C59-1FBB-4A55-9148-5BC2690958BA}">
      <dgm:prSet/>
      <dgm:spPr/>
      <dgm:t>
        <a:bodyPr/>
        <a:lstStyle/>
        <a:p>
          <a:endParaRPr lang="en-US"/>
        </a:p>
      </dgm:t>
    </dgm:pt>
    <dgm:pt modelId="{893CDD37-C01A-4422-9331-AF6D63E82137}">
      <dgm:prSet/>
      <dgm:spPr/>
      <dgm:t>
        <a:bodyPr/>
        <a:lstStyle/>
        <a:p>
          <a:r>
            <a:rPr lang="en-US"/>
            <a:t>Passes to Nurse/Guidance/Admin offices will be delivered to HR the morning of your appointment </a:t>
          </a:r>
        </a:p>
      </dgm:t>
    </dgm:pt>
    <dgm:pt modelId="{E328A0C1-56AD-4043-B20A-9E318C6CC202}" type="parTrans" cxnId="{FBBF3E23-0E7E-4E3F-9519-59B8CAF8409C}">
      <dgm:prSet/>
      <dgm:spPr/>
      <dgm:t>
        <a:bodyPr/>
        <a:lstStyle/>
        <a:p>
          <a:endParaRPr lang="en-US"/>
        </a:p>
      </dgm:t>
    </dgm:pt>
    <dgm:pt modelId="{371823E7-CFA1-488D-B66C-50C741E53500}" type="sibTrans" cxnId="{FBBF3E23-0E7E-4E3F-9519-59B8CAF8409C}">
      <dgm:prSet/>
      <dgm:spPr/>
      <dgm:t>
        <a:bodyPr/>
        <a:lstStyle/>
        <a:p>
          <a:endParaRPr lang="en-US"/>
        </a:p>
      </dgm:t>
    </dgm:pt>
    <dgm:pt modelId="{20339B6E-A5BF-4157-A30E-5B4F63A09B96}">
      <dgm:prSet phldr="0"/>
      <dgm:spPr/>
      <dgm:t>
        <a:bodyPr/>
        <a:lstStyle/>
        <a:p>
          <a:pPr rtl="0"/>
          <a:r>
            <a:rPr lang="en-US">
              <a:latin typeface="Calibri"/>
              <a:cs typeface="Calibri"/>
            </a:rPr>
            <a:t>Traffic patterns have been planned out and labeled throughout the building: up stairwells, down stair wells, staying to the right when in the hallways</a:t>
          </a:r>
        </a:p>
      </dgm:t>
    </dgm:pt>
    <dgm:pt modelId="{7132574A-20C4-4CFF-8CAA-4E81D8F5CFB2}" type="parTrans" cxnId="{AF255FDB-3DB2-41CB-BAAE-C71921F14B26}">
      <dgm:prSet/>
      <dgm:spPr/>
    </dgm:pt>
    <dgm:pt modelId="{F443A240-3AF6-4C4E-9FC8-641978B4F970}" type="sibTrans" cxnId="{AF255FDB-3DB2-41CB-BAAE-C71921F14B26}">
      <dgm:prSet/>
      <dgm:spPr/>
    </dgm:pt>
    <dgm:pt modelId="{AE4C2CC2-E10B-4B11-9FDA-106B8B40FC8C}" type="pres">
      <dgm:prSet presAssocID="{E38975AB-348A-4DAF-8323-7B34B00A002E}" presName="linear" presStyleCnt="0">
        <dgm:presLayoutVars>
          <dgm:dir/>
          <dgm:animLvl val="lvl"/>
          <dgm:resizeHandles val="exact"/>
        </dgm:presLayoutVars>
      </dgm:prSet>
      <dgm:spPr/>
    </dgm:pt>
    <dgm:pt modelId="{77273199-79D8-4F20-A1FF-17EFA4C5F00B}" type="pres">
      <dgm:prSet presAssocID="{62FCB767-644C-4F9B-B499-78CCDF600E6E}" presName="parentLin" presStyleCnt="0"/>
      <dgm:spPr/>
    </dgm:pt>
    <dgm:pt modelId="{B1C41BE8-DDAA-4324-A818-CC778F3932DB}" type="pres">
      <dgm:prSet presAssocID="{62FCB767-644C-4F9B-B499-78CCDF600E6E}" presName="parentLeftMargin" presStyleLbl="node1" presStyleIdx="0" presStyleCnt="2"/>
      <dgm:spPr/>
    </dgm:pt>
    <dgm:pt modelId="{E1BD763E-2E5B-4D1F-9A82-4684F8391C40}" type="pres">
      <dgm:prSet presAssocID="{62FCB767-644C-4F9B-B499-78CCDF600E6E}" presName="parentText" presStyleLbl="node1" presStyleIdx="0" presStyleCnt="2">
        <dgm:presLayoutVars>
          <dgm:chMax val="0"/>
          <dgm:bulletEnabled val="1"/>
        </dgm:presLayoutVars>
      </dgm:prSet>
      <dgm:spPr/>
    </dgm:pt>
    <dgm:pt modelId="{C9AFB824-F362-43D0-913B-4EF957FCB38F}" type="pres">
      <dgm:prSet presAssocID="{62FCB767-644C-4F9B-B499-78CCDF600E6E}" presName="negativeSpace" presStyleCnt="0"/>
      <dgm:spPr/>
    </dgm:pt>
    <dgm:pt modelId="{068BC4C6-DB5A-4828-BE3D-0309B515C64E}" type="pres">
      <dgm:prSet presAssocID="{62FCB767-644C-4F9B-B499-78CCDF600E6E}" presName="childText" presStyleLbl="conFgAcc1" presStyleIdx="0" presStyleCnt="2">
        <dgm:presLayoutVars>
          <dgm:bulletEnabled val="1"/>
        </dgm:presLayoutVars>
      </dgm:prSet>
      <dgm:spPr/>
    </dgm:pt>
    <dgm:pt modelId="{3C401251-1057-489E-B5B9-02C5400EF044}" type="pres">
      <dgm:prSet presAssocID="{9BAC1724-F4D2-43F3-B5FA-FA7A1D012BEE}" presName="spaceBetweenRectangles" presStyleCnt="0"/>
      <dgm:spPr/>
    </dgm:pt>
    <dgm:pt modelId="{887F6228-383E-4784-94CB-21491056C109}" type="pres">
      <dgm:prSet presAssocID="{72DA13BF-3E0C-4FC1-813E-7C53CCB31D3F}" presName="parentLin" presStyleCnt="0"/>
      <dgm:spPr/>
    </dgm:pt>
    <dgm:pt modelId="{FF5367EF-7295-48D1-B1C0-FE2CA74C08ED}" type="pres">
      <dgm:prSet presAssocID="{72DA13BF-3E0C-4FC1-813E-7C53CCB31D3F}" presName="parentLeftMargin" presStyleLbl="node1" presStyleIdx="0" presStyleCnt="2"/>
      <dgm:spPr/>
    </dgm:pt>
    <dgm:pt modelId="{8398A20B-B02E-440C-9626-3445A725DBCD}" type="pres">
      <dgm:prSet presAssocID="{72DA13BF-3E0C-4FC1-813E-7C53CCB31D3F}" presName="parentText" presStyleLbl="node1" presStyleIdx="1" presStyleCnt="2">
        <dgm:presLayoutVars>
          <dgm:chMax val="0"/>
          <dgm:bulletEnabled val="1"/>
        </dgm:presLayoutVars>
      </dgm:prSet>
      <dgm:spPr/>
    </dgm:pt>
    <dgm:pt modelId="{5AE494D1-0333-4255-BA74-DBB2FDFBB379}" type="pres">
      <dgm:prSet presAssocID="{72DA13BF-3E0C-4FC1-813E-7C53CCB31D3F}" presName="negativeSpace" presStyleCnt="0"/>
      <dgm:spPr/>
    </dgm:pt>
    <dgm:pt modelId="{751A7D05-0DCF-4F96-A0CC-C621CA6446BE}" type="pres">
      <dgm:prSet presAssocID="{72DA13BF-3E0C-4FC1-813E-7C53CCB31D3F}" presName="childText" presStyleLbl="conFgAcc1" presStyleIdx="1" presStyleCnt="2">
        <dgm:presLayoutVars>
          <dgm:bulletEnabled val="1"/>
        </dgm:presLayoutVars>
      </dgm:prSet>
      <dgm:spPr/>
    </dgm:pt>
  </dgm:ptLst>
  <dgm:cxnLst>
    <dgm:cxn modelId="{D653EF19-300C-45CC-90EC-CB258B7CCB5D}" srcId="{62FCB767-644C-4F9B-B499-78CCDF600E6E}" destId="{20891502-44A3-4A08-9D57-7251A8C7D3A3}" srcOrd="0" destOrd="0" parTransId="{5E093F95-ECA3-4FC7-AB51-50EEDA2BFD7D}" sibTransId="{4775419D-5EBA-4CB3-AC3F-9985F4D093F8}"/>
    <dgm:cxn modelId="{D419621B-DAC0-4E0F-BC8D-3A831A50C4AE}" type="presOf" srcId="{72DA13BF-3E0C-4FC1-813E-7C53CCB31D3F}" destId="{FF5367EF-7295-48D1-B1C0-FE2CA74C08ED}" srcOrd="0" destOrd="0" presId="urn:microsoft.com/office/officeart/2005/8/layout/list1"/>
    <dgm:cxn modelId="{FBBF3E23-0E7E-4E3F-9519-59B8CAF8409C}" srcId="{72DA13BF-3E0C-4FC1-813E-7C53CCB31D3F}" destId="{893CDD37-C01A-4422-9331-AF6D63E82137}" srcOrd="2" destOrd="0" parTransId="{E328A0C1-56AD-4043-B20A-9E318C6CC202}" sibTransId="{371823E7-CFA1-488D-B66C-50C741E53500}"/>
    <dgm:cxn modelId="{5BA71326-8157-4B5A-A9FE-EF154E3EE8B0}" type="presOf" srcId="{20339B6E-A5BF-4157-A30E-5B4F63A09B96}" destId="{751A7D05-0DCF-4F96-A0CC-C621CA6446BE}" srcOrd="0" destOrd="0" presId="urn:microsoft.com/office/officeart/2005/8/layout/list1"/>
    <dgm:cxn modelId="{D1CE153A-B3C0-4FE2-8407-EAD8E4414192}" type="presOf" srcId="{62FCB767-644C-4F9B-B499-78CCDF600E6E}" destId="{B1C41BE8-DDAA-4324-A818-CC778F3932DB}" srcOrd="0" destOrd="0" presId="urn:microsoft.com/office/officeart/2005/8/layout/list1"/>
    <dgm:cxn modelId="{B9C16063-1129-42E6-B61C-2020B7658B22}" type="presOf" srcId="{40D076D6-70F5-4BFC-978B-06F01FC572FA}" destId="{751A7D05-0DCF-4F96-A0CC-C621CA6446BE}" srcOrd="0" destOrd="1" presId="urn:microsoft.com/office/officeart/2005/8/layout/list1"/>
    <dgm:cxn modelId="{E969D548-3F5C-43AA-9F1F-50A266C1DBF3}" srcId="{62FCB767-644C-4F9B-B499-78CCDF600E6E}" destId="{A8060257-3D21-4E54-8475-7AF58F3351E6}" srcOrd="3" destOrd="0" parTransId="{037C6E8F-B423-4D0C-844D-4B33E88055AA}" sibTransId="{4B169A87-E83B-43BC-A84D-A5E9124F9846}"/>
    <dgm:cxn modelId="{AC08D96A-07E7-4B3A-9B28-C202C26852B1}" srcId="{62FCB767-644C-4F9B-B499-78CCDF600E6E}" destId="{A0F1EF85-675F-4D61-A6E3-A66F9CFBD6E9}" srcOrd="1" destOrd="0" parTransId="{B7668F1D-F29E-497F-8226-389383A550A3}" sibTransId="{D4BE563D-8D70-44BB-B990-4574BD240D9F}"/>
    <dgm:cxn modelId="{6D35BA72-AEBC-41D4-8A15-95AB83008EE6}" type="presOf" srcId="{E38975AB-348A-4DAF-8323-7B34B00A002E}" destId="{AE4C2CC2-E10B-4B11-9FDA-106B8B40FC8C}" srcOrd="0" destOrd="0" presId="urn:microsoft.com/office/officeart/2005/8/layout/list1"/>
    <dgm:cxn modelId="{CE972C59-1FBB-4A55-9148-5BC2690958BA}" srcId="{72DA13BF-3E0C-4FC1-813E-7C53CCB31D3F}" destId="{40D076D6-70F5-4BFC-978B-06F01FC572FA}" srcOrd="1" destOrd="0" parTransId="{ECC8DA2A-BBAC-4D33-AD70-2221F3EB6A1E}" sibTransId="{A61E65E2-8949-4D89-87D8-59DBA6FA7D32}"/>
    <dgm:cxn modelId="{5734827E-1E39-4A7A-875A-3792508F8E65}" type="presOf" srcId="{A0F1EF85-675F-4D61-A6E3-A66F9CFBD6E9}" destId="{068BC4C6-DB5A-4828-BE3D-0309B515C64E}" srcOrd="0" destOrd="1" presId="urn:microsoft.com/office/officeart/2005/8/layout/list1"/>
    <dgm:cxn modelId="{B48A9189-B5A9-4426-BAE7-F50CAC184F89}" type="presOf" srcId="{A8060257-3D21-4E54-8475-7AF58F3351E6}" destId="{068BC4C6-DB5A-4828-BE3D-0309B515C64E}" srcOrd="0" destOrd="3" presId="urn:microsoft.com/office/officeart/2005/8/layout/list1"/>
    <dgm:cxn modelId="{36B84193-1355-4D54-AD13-76336FEED407}" srcId="{E38975AB-348A-4DAF-8323-7B34B00A002E}" destId="{62FCB767-644C-4F9B-B499-78CCDF600E6E}" srcOrd="0" destOrd="0" parTransId="{EDED82D8-D901-4559-873B-DF5D9AA492D9}" sibTransId="{9BAC1724-F4D2-43F3-B5FA-FA7A1D012BEE}"/>
    <dgm:cxn modelId="{A873F49E-C0BB-4B5B-B92D-F0DD22BCBD7E}" srcId="{62FCB767-644C-4F9B-B499-78CCDF600E6E}" destId="{F263FE6C-75B4-4B64-9915-3A105013D8E8}" srcOrd="2" destOrd="0" parTransId="{E223DAA8-8411-4EB6-83E6-08A2B8098B59}" sibTransId="{1786D852-3665-4BFB-AFD6-649769A4292C}"/>
    <dgm:cxn modelId="{A15BABA3-7775-4F82-9953-712BC04533E0}" type="presOf" srcId="{62FCB767-644C-4F9B-B499-78CCDF600E6E}" destId="{E1BD763E-2E5B-4D1F-9A82-4684F8391C40}" srcOrd="1" destOrd="0" presId="urn:microsoft.com/office/officeart/2005/8/layout/list1"/>
    <dgm:cxn modelId="{5636BDA9-165D-40E6-AB8C-33111E66F441}" type="presOf" srcId="{72DA13BF-3E0C-4FC1-813E-7C53CCB31D3F}" destId="{8398A20B-B02E-440C-9626-3445A725DBCD}" srcOrd="1" destOrd="0" presId="urn:microsoft.com/office/officeart/2005/8/layout/list1"/>
    <dgm:cxn modelId="{0061C4C3-7B12-41E8-84A3-3F868F48CBD0}" type="presOf" srcId="{20891502-44A3-4A08-9D57-7251A8C7D3A3}" destId="{068BC4C6-DB5A-4828-BE3D-0309B515C64E}" srcOrd="0" destOrd="0" presId="urn:microsoft.com/office/officeart/2005/8/layout/list1"/>
    <dgm:cxn modelId="{DABC6AD0-0CD8-475F-B8E7-FBD4E0D700B9}" type="presOf" srcId="{F263FE6C-75B4-4B64-9915-3A105013D8E8}" destId="{068BC4C6-DB5A-4828-BE3D-0309B515C64E}" srcOrd="0" destOrd="2" presId="urn:microsoft.com/office/officeart/2005/8/layout/list1"/>
    <dgm:cxn modelId="{AF255FDB-3DB2-41CB-BAAE-C71921F14B26}" srcId="{72DA13BF-3E0C-4FC1-813E-7C53CCB31D3F}" destId="{20339B6E-A5BF-4157-A30E-5B4F63A09B96}" srcOrd="0" destOrd="0" parTransId="{7132574A-20C4-4CFF-8CAA-4E81D8F5CFB2}" sibTransId="{F443A240-3AF6-4C4E-9FC8-641978B4F970}"/>
    <dgm:cxn modelId="{740118E5-B93D-4219-AF9A-FBAC59AB8DF9}" srcId="{E38975AB-348A-4DAF-8323-7B34B00A002E}" destId="{72DA13BF-3E0C-4FC1-813E-7C53CCB31D3F}" srcOrd="1" destOrd="0" parTransId="{33D2CFC7-A808-437B-ADAD-15BE26A039A2}" sibTransId="{5B2DAA32-B69E-4073-933F-E562396AC179}"/>
    <dgm:cxn modelId="{7B352EEC-DCA3-48CB-9139-4246512D013F}" type="presOf" srcId="{893CDD37-C01A-4422-9331-AF6D63E82137}" destId="{751A7D05-0DCF-4F96-A0CC-C621CA6446BE}" srcOrd="0" destOrd="2" presId="urn:microsoft.com/office/officeart/2005/8/layout/list1"/>
    <dgm:cxn modelId="{43A775C9-19B1-4436-BA98-7D78BA5E0491}" type="presParOf" srcId="{AE4C2CC2-E10B-4B11-9FDA-106B8B40FC8C}" destId="{77273199-79D8-4F20-A1FF-17EFA4C5F00B}" srcOrd="0" destOrd="0" presId="urn:microsoft.com/office/officeart/2005/8/layout/list1"/>
    <dgm:cxn modelId="{2C2991D0-2659-42B2-884A-61C88E27881A}" type="presParOf" srcId="{77273199-79D8-4F20-A1FF-17EFA4C5F00B}" destId="{B1C41BE8-DDAA-4324-A818-CC778F3932DB}" srcOrd="0" destOrd="0" presId="urn:microsoft.com/office/officeart/2005/8/layout/list1"/>
    <dgm:cxn modelId="{31F711A5-D8FD-4A7D-8706-E92EBC8C9E7A}" type="presParOf" srcId="{77273199-79D8-4F20-A1FF-17EFA4C5F00B}" destId="{E1BD763E-2E5B-4D1F-9A82-4684F8391C40}" srcOrd="1" destOrd="0" presId="urn:microsoft.com/office/officeart/2005/8/layout/list1"/>
    <dgm:cxn modelId="{16D741BB-CBF2-4CFB-B4A1-51AEA3ED512B}" type="presParOf" srcId="{AE4C2CC2-E10B-4B11-9FDA-106B8B40FC8C}" destId="{C9AFB824-F362-43D0-913B-4EF957FCB38F}" srcOrd="1" destOrd="0" presId="urn:microsoft.com/office/officeart/2005/8/layout/list1"/>
    <dgm:cxn modelId="{37E9F914-C070-4395-9264-77A12C7BE045}" type="presParOf" srcId="{AE4C2CC2-E10B-4B11-9FDA-106B8B40FC8C}" destId="{068BC4C6-DB5A-4828-BE3D-0309B515C64E}" srcOrd="2" destOrd="0" presId="urn:microsoft.com/office/officeart/2005/8/layout/list1"/>
    <dgm:cxn modelId="{4750CA23-2B6E-432D-A12C-A50F80C24A11}" type="presParOf" srcId="{AE4C2CC2-E10B-4B11-9FDA-106B8B40FC8C}" destId="{3C401251-1057-489E-B5B9-02C5400EF044}" srcOrd="3" destOrd="0" presId="urn:microsoft.com/office/officeart/2005/8/layout/list1"/>
    <dgm:cxn modelId="{E4A417CB-EC38-44DC-AC94-014446F7FF33}" type="presParOf" srcId="{AE4C2CC2-E10B-4B11-9FDA-106B8B40FC8C}" destId="{887F6228-383E-4784-94CB-21491056C109}" srcOrd="4" destOrd="0" presId="urn:microsoft.com/office/officeart/2005/8/layout/list1"/>
    <dgm:cxn modelId="{2E4D3FE1-AE4B-4E27-8604-6A217E33820B}" type="presParOf" srcId="{887F6228-383E-4784-94CB-21491056C109}" destId="{FF5367EF-7295-48D1-B1C0-FE2CA74C08ED}" srcOrd="0" destOrd="0" presId="urn:microsoft.com/office/officeart/2005/8/layout/list1"/>
    <dgm:cxn modelId="{AC2EF4BD-C650-4EED-B2B7-E4FF965727C7}" type="presParOf" srcId="{887F6228-383E-4784-94CB-21491056C109}" destId="{8398A20B-B02E-440C-9626-3445A725DBCD}" srcOrd="1" destOrd="0" presId="urn:microsoft.com/office/officeart/2005/8/layout/list1"/>
    <dgm:cxn modelId="{AC40EAD4-CE44-4C0F-B57B-D8A06213CCC0}" type="presParOf" srcId="{AE4C2CC2-E10B-4B11-9FDA-106B8B40FC8C}" destId="{5AE494D1-0333-4255-BA74-DBB2FDFBB379}" srcOrd="5" destOrd="0" presId="urn:microsoft.com/office/officeart/2005/8/layout/list1"/>
    <dgm:cxn modelId="{C402F9ED-6368-45FE-881C-364698C1DAA7}" type="presParOf" srcId="{AE4C2CC2-E10B-4B11-9FDA-106B8B40FC8C}" destId="{751A7D05-0DCF-4F96-A0CC-C621CA6446BE}"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F0C3CCB-DCA6-4A49-9124-64E7C08480C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D3E37E1-EBCC-4312-B157-B0EA6C3979AE}">
      <dgm:prSet phldrT="[Text]" phldr="0"/>
      <dgm:spPr/>
      <dgm:t>
        <a:bodyPr/>
        <a:lstStyle/>
        <a:p>
          <a:pPr algn="l">
            <a:lnSpc>
              <a:spcPct val="150000"/>
            </a:lnSpc>
          </a:pPr>
          <a:r>
            <a:rPr lang="en-US">
              <a:latin typeface="Calibri"/>
              <a:cs typeface="Calibri"/>
            </a:rPr>
            <a:t>If there is an emergency, students will be escorted by hall duty personnel to use the bathroom, one at a time, after the first 10 minutes of class and before the last 10 minutes of class to maximize instructional time</a:t>
          </a:r>
        </a:p>
      </dgm:t>
    </dgm:pt>
    <dgm:pt modelId="{8DAB66AE-5D41-4512-B223-6E6414F11E01}" type="parTrans" cxnId="{C7C41666-969D-4EFD-94B2-3D5009EDE6AF}">
      <dgm:prSet/>
      <dgm:spPr/>
      <dgm:t>
        <a:bodyPr/>
        <a:lstStyle/>
        <a:p>
          <a:endParaRPr lang="en-US"/>
        </a:p>
      </dgm:t>
    </dgm:pt>
    <dgm:pt modelId="{BBD0685D-EECD-4D5E-9B62-EC01F331BFA6}" type="sibTrans" cxnId="{C7C41666-969D-4EFD-94B2-3D5009EDE6AF}">
      <dgm:prSet/>
      <dgm:spPr/>
      <dgm:t>
        <a:bodyPr/>
        <a:lstStyle/>
        <a:p>
          <a:endParaRPr lang="en-US"/>
        </a:p>
      </dgm:t>
    </dgm:pt>
    <dgm:pt modelId="{6661CE10-B032-4028-9BB4-A21775C1682E}">
      <dgm:prSet phldr="0"/>
      <dgm:spPr/>
      <dgm:t>
        <a:bodyPr/>
        <a:lstStyle/>
        <a:p>
          <a:pPr algn="l" rtl="0">
            <a:lnSpc>
              <a:spcPct val="150000"/>
            </a:lnSpc>
          </a:pPr>
          <a:r>
            <a:rPr lang="en-US">
              <a:latin typeface="Calibri"/>
              <a:cs typeface="Calibri"/>
            </a:rPr>
            <a:t>LOCKER USAGE </a:t>
          </a:r>
        </a:p>
      </dgm:t>
    </dgm:pt>
    <dgm:pt modelId="{847B93EE-71A6-4805-8900-DFF74EDD41A0}" type="parTrans" cxnId="{D0A724F5-0F11-4BB2-8AD6-992E8B0A987C}">
      <dgm:prSet/>
      <dgm:spPr/>
    </dgm:pt>
    <dgm:pt modelId="{7CF2E5F0-3C81-4A16-A24C-538D673CBAAD}" type="sibTrans" cxnId="{D0A724F5-0F11-4BB2-8AD6-992E8B0A987C}">
      <dgm:prSet/>
      <dgm:spPr/>
    </dgm:pt>
    <dgm:pt modelId="{AF944745-97B5-4EA3-8E85-B87923108C3B}">
      <dgm:prSet phldr="0"/>
      <dgm:spPr/>
      <dgm:t>
        <a:bodyPr/>
        <a:lstStyle/>
        <a:p>
          <a:pPr algn="l" rtl="0">
            <a:lnSpc>
              <a:spcPct val="150000"/>
            </a:lnSpc>
          </a:pPr>
          <a:r>
            <a:rPr lang="en-US">
              <a:latin typeface="Calibri"/>
              <a:cs typeface="Calibri"/>
            </a:rPr>
            <a:t>Students will be allowed to go to their lockers only three specified times: before first period, lunch, and dismissal </a:t>
          </a:r>
        </a:p>
      </dgm:t>
    </dgm:pt>
    <dgm:pt modelId="{320BEECF-9677-438E-9AB9-73F138DA3022}" type="parTrans" cxnId="{7128741D-05A8-4A05-A382-5E98308DF638}">
      <dgm:prSet/>
      <dgm:spPr/>
    </dgm:pt>
    <dgm:pt modelId="{B858FEBA-1C89-4A6C-865D-FDB10CEEF311}" type="sibTrans" cxnId="{7128741D-05A8-4A05-A382-5E98308DF638}">
      <dgm:prSet/>
      <dgm:spPr/>
    </dgm:pt>
    <dgm:pt modelId="{EE78BEFB-BE02-44CC-A2CD-C7411BADA973}">
      <dgm:prSet phldr="0"/>
      <dgm:spPr/>
      <dgm:t>
        <a:bodyPr/>
        <a:lstStyle/>
        <a:p>
          <a:pPr algn="l">
            <a:lnSpc>
              <a:spcPct val="150000"/>
            </a:lnSpc>
          </a:pPr>
          <a:r>
            <a:rPr lang="en-US">
              <a:latin typeface="Calibri"/>
              <a:cs typeface="Calibri"/>
            </a:rPr>
            <a:t>Each HR teacher and 8th period teacher will be given a specific time where their students may go to their lockers</a:t>
          </a:r>
        </a:p>
      </dgm:t>
    </dgm:pt>
    <dgm:pt modelId="{A5C6C775-5A4E-4B57-B036-9523DBDE338F}" type="parTrans" cxnId="{0F4BAE63-54FB-434F-BEC8-5EF95AB3F715}">
      <dgm:prSet/>
      <dgm:spPr/>
    </dgm:pt>
    <dgm:pt modelId="{7299E0E0-CA79-481E-8CDB-62C7E2682C6E}" type="sibTrans" cxnId="{0F4BAE63-54FB-434F-BEC8-5EF95AB3F715}">
      <dgm:prSet/>
      <dgm:spPr/>
    </dgm:pt>
    <dgm:pt modelId="{39FA486F-76FD-4CEA-9E0D-58A05C62B16B}">
      <dgm:prSet phldr="0"/>
      <dgm:spPr/>
      <dgm:t>
        <a:bodyPr/>
        <a:lstStyle/>
        <a:p>
          <a:pPr algn="l">
            <a:lnSpc>
              <a:spcPct val="150000"/>
            </a:lnSpc>
          </a:pPr>
          <a:r>
            <a:rPr lang="en-US">
              <a:latin typeface="Calibri"/>
              <a:cs typeface="Calibri"/>
            </a:rPr>
            <a:t>Staff &amp; Security personnel will be in the hallways supervising </a:t>
          </a:r>
        </a:p>
      </dgm:t>
    </dgm:pt>
    <dgm:pt modelId="{AA2221B8-BC54-451F-A388-D39E9A01E767}" type="parTrans" cxnId="{5F18EDE5-BFE8-46FB-A77E-E814FD8EE513}">
      <dgm:prSet/>
      <dgm:spPr/>
    </dgm:pt>
    <dgm:pt modelId="{484B0974-7634-4917-A672-5DD735E93B17}" type="sibTrans" cxnId="{5F18EDE5-BFE8-46FB-A77E-E814FD8EE513}">
      <dgm:prSet/>
      <dgm:spPr/>
    </dgm:pt>
    <dgm:pt modelId="{F2A45DF2-7EA9-42CD-8899-C899BC2F493A}">
      <dgm:prSet phldr="0"/>
      <dgm:spPr/>
      <dgm:t>
        <a:bodyPr/>
        <a:lstStyle/>
        <a:p>
          <a:pPr algn="l">
            <a:lnSpc>
              <a:spcPct val="150000"/>
            </a:lnSpc>
          </a:pPr>
          <a:r>
            <a:rPr lang="en-US">
              <a:latin typeface="Calibri"/>
              <a:cs typeface="Calibri"/>
            </a:rPr>
            <a:t>BATHROOM USE </a:t>
          </a:r>
        </a:p>
      </dgm:t>
    </dgm:pt>
    <dgm:pt modelId="{9F0AD518-9427-4A27-8901-DDF4E305BF54}" type="parTrans" cxnId="{17160400-B30B-4369-801F-7AC9DA0AC335}">
      <dgm:prSet/>
      <dgm:spPr/>
    </dgm:pt>
    <dgm:pt modelId="{60B3531C-69F9-4633-99C3-5385753EBCEF}" type="sibTrans" cxnId="{17160400-B30B-4369-801F-7AC9DA0AC335}">
      <dgm:prSet/>
      <dgm:spPr/>
    </dgm:pt>
    <dgm:pt modelId="{BD2BEE5B-4055-4DB5-9733-3823984D65DF}">
      <dgm:prSet phldr="0"/>
      <dgm:spPr/>
      <dgm:t>
        <a:bodyPr/>
        <a:lstStyle/>
        <a:p>
          <a:pPr algn="l">
            <a:lnSpc>
              <a:spcPct val="150000"/>
            </a:lnSpc>
          </a:pPr>
          <a:r>
            <a:rPr lang="en-US">
              <a:latin typeface="Calibri"/>
              <a:cs typeface="Calibri"/>
            </a:rPr>
            <a:t>Bathroom use will be limited to transition times </a:t>
          </a:r>
        </a:p>
      </dgm:t>
    </dgm:pt>
    <dgm:pt modelId="{8DEB3F65-0F2C-46C5-BC52-656CF7A2EC26}" type="parTrans" cxnId="{C8033DBD-39E8-4E95-AADE-523EC36CB38D}">
      <dgm:prSet/>
      <dgm:spPr/>
    </dgm:pt>
    <dgm:pt modelId="{84D3CD58-F397-4332-9A99-C500AA5963A5}" type="sibTrans" cxnId="{C8033DBD-39E8-4E95-AADE-523EC36CB38D}">
      <dgm:prSet/>
      <dgm:spPr/>
    </dgm:pt>
    <dgm:pt modelId="{92C88D4A-AA72-4ADF-A289-2E46E17070EA}" type="pres">
      <dgm:prSet presAssocID="{8F0C3CCB-DCA6-4A49-9124-64E7C08480C3}" presName="linear" presStyleCnt="0">
        <dgm:presLayoutVars>
          <dgm:dir/>
          <dgm:animLvl val="lvl"/>
          <dgm:resizeHandles val="exact"/>
        </dgm:presLayoutVars>
      </dgm:prSet>
      <dgm:spPr/>
    </dgm:pt>
    <dgm:pt modelId="{99B389FE-6D65-42C3-9386-EF1638F16D8E}" type="pres">
      <dgm:prSet presAssocID="{6661CE10-B032-4028-9BB4-A21775C1682E}" presName="parentLin" presStyleCnt="0"/>
      <dgm:spPr/>
    </dgm:pt>
    <dgm:pt modelId="{15C1D9C9-DB11-4542-B6E2-1239A6E0B95C}" type="pres">
      <dgm:prSet presAssocID="{6661CE10-B032-4028-9BB4-A21775C1682E}" presName="parentLeftMargin" presStyleLbl="node1" presStyleIdx="0" presStyleCnt="2"/>
      <dgm:spPr/>
    </dgm:pt>
    <dgm:pt modelId="{D2C66F84-0B02-4F9D-AA49-22CC8019E432}" type="pres">
      <dgm:prSet presAssocID="{6661CE10-B032-4028-9BB4-A21775C1682E}" presName="parentText" presStyleLbl="node1" presStyleIdx="0" presStyleCnt="2">
        <dgm:presLayoutVars>
          <dgm:chMax val="0"/>
          <dgm:bulletEnabled val="1"/>
        </dgm:presLayoutVars>
      </dgm:prSet>
      <dgm:spPr/>
    </dgm:pt>
    <dgm:pt modelId="{E0CDDB2E-5AC2-470D-8C3C-28032D97F5AF}" type="pres">
      <dgm:prSet presAssocID="{6661CE10-B032-4028-9BB4-A21775C1682E}" presName="negativeSpace" presStyleCnt="0"/>
      <dgm:spPr/>
    </dgm:pt>
    <dgm:pt modelId="{1C7300E5-DD88-4027-8138-EB5E91B4F807}" type="pres">
      <dgm:prSet presAssocID="{6661CE10-B032-4028-9BB4-A21775C1682E}" presName="childText" presStyleLbl="conFgAcc1" presStyleIdx="0" presStyleCnt="2">
        <dgm:presLayoutVars>
          <dgm:bulletEnabled val="1"/>
        </dgm:presLayoutVars>
      </dgm:prSet>
      <dgm:spPr/>
    </dgm:pt>
    <dgm:pt modelId="{3BF20073-F22B-43D2-8E64-DF318E875129}" type="pres">
      <dgm:prSet presAssocID="{7CF2E5F0-3C81-4A16-A24C-538D673CBAAD}" presName="spaceBetweenRectangles" presStyleCnt="0"/>
      <dgm:spPr/>
    </dgm:pt>
    <dgm:pt modelId="{5E473C5C-496C-4E38-8A74-6E4188EDE02E}" type="pres">
      <dgm:prSet presAssocID="{F2A45DF2-7EA9-42CD-8899-C899BC2F493A}" presName="parentLin" presStyleCnt="0"/>
      <dgm:spPr/>
    </dgm:pt>
    <dgm:pt modelId="{7C2250C0-DA43-45BC-8F25-DCA487C247C1}" type="pres">
      <dgm:prSet presAssocID="{F2A45DF2-7EA9-42CD-8899-C899BC2F493A}" presName="parentLeftMargin" presStyleLbl="node1" presStyleIdx="0" presStyleCnt="2"/>
      <dgm:spPr/>
    </dgm:pt>
    <dgm:pt modelId="{D33C7361-1FA3-4AFC-99C9-69B78C115758}" type="pres">
      <dgm:prSet presAssocID="{F2A45DF2-7EA9-42CD-8899-C899BC2F493A}" presName="parentText" presStyleLbl="node1" presStyleIdx="1" presStyleCnt="2">
        <dgm:presLayoutVars>
          <dgm:chMax val="0"/>
          <dgm:bulletEnabled val="1"/>
        </dgm:presLayoutVars>
      </dgm:prSet>
      <dgm:spPr/>
    </dgm:pt>
    <dgm:pt modelId="{32C40D27-2058-4734-8767-1A4719486C66}" type="pres">
      <dgm:prSet presAssocID="{F2A45DF2-7EA9-42CD-8899-C899BC2F493A}" presName="negativeSpace" presStyleCnt="0"/>
      <dgm:spPr/>
    </dgm:pt>
    <dgm:pt modelId="{A6BA5026-9DCA-491F-8162-50EE9A6B8FEC}" type="pres">
      <dgm:prSet presAssocID="{F2A45DF2-7EA9-42CD-8899-C899BC2F493A}" presName="childText" presStyleLbl="conFgAcc1" presStyleIdx="1" presStyleCnt="2">
        <dgm:presLayoutVars>
          <dgm:bulletEnabled val="1"/>
        </dgm:presLayoutVars>
      </dgm:prSet>
      <dgm:spPr/>
    </dgm:pt>
  </dgm:ptLst>
  <dgm:cxnLst>
    <dgm:cxn modelId="{17160400-B30B-4369-801F-7AC9DA0AC335}" srcId="{8F0C3CCB-DCA6-4A49-9124-64E7C08480C3}" destId="{F2A45DF2-7EA9-42CD-8899-C899BC2F493A}" srcOrd="1" destOrd="0" parTransId="{9F0AD518-9427-4A27-8901-DDF4E305BF54}" sibTransId="{60B3531C-69F9-4633-99C3-5385753EBCEF}"/>
    <dgm:cxn modelId="{70CA3B02-133E-4FEF-A3CE-3FEB7D1EEDE1}" type="presOf" srcId="{6D3E37E1-EBCC-4312-B157-B0EA6C3979AE}" destId="{A6BA5026-9DCA-491F-8162-50EE9A6B8FEC}" srcOrd="0" destOrd="1" presId="urn:microsoft.com/office/officeart/2005/8/layout/list1"/>
    <dgm:cxn modelId="{9928E508-DADC-40AF-9DC3-008C214DF88C}" type="presOf" srcId="{EE78BEFB-BE02-44CC-A2CD-C7411BADA973}" destId="{1C7300E5-DD88-4027-8138-EB5E91B4F807}" srcOrd="0" destOrd="1" presId="urn:microsoft.com/office/officeart/2005/8/layout/list1"/>
    <dgm:cxn modelId="{22E5581A-7E93-49C5-8B78-1073DF703F03}" type="presOf" srcId="{AF944745-97B5-4EA3-8E85-B87923108C3B}" destId="{1C7300E5-DD88-4027-8138-EB5E91B4F807}" srcOrd="0" destOrd="0" presId="urn:microsoft.com/office/officeart/2005/8/layout/list1"/>
    <dgm:cxn modelId="{7128741D-05A8-4A05-A382-5E98308DF638}" srcId="{6661CE10-B032-4028-9BB4-A21775C1682E}" destId="{AF944745-97B5-4EA3-8E85-B87923108C3B}" srcOrd="0" destOrd="0" parTransId="{320BEECF-9677-438E-9AB9-73F138DA3022}" sibTransId="{B858FEBA-1C89-4A6C-865D-FDB10CEEF311}"/>
    <dgm:cxn modelId="{2F9BB43E-BB00-4FA8-ADC9-57D9B7A5C8F0}" type="presOf" srcId="{F2A45DF2-7EA9-42CD-8899-C899BC2F493A}" destId="{7C2250C0-DA43-45BC-8F25-DCA487C247C1}" srcOrd="0" destOrd="0" presId="urn:microsoft.com/office/officeart/2005/8/layout/list1"/>
    <dgm:cxn modelId="{0F4BAE63-54FB-434F-BEC8-5EF95AB3F715}" srcId="{6661CE10-B032-4028-9BB4-A21775C1682E}" destId="{EE78BEFB-BE02-44CC-A2CD-C7411BADA973}" srcOrd="1" destOrd="0" parTransId="{A5C6C775-5A4E-4B57-B036-9523DBDE338F}" sibTransId="{7299E0E0-CA79-481E-8CDB-62C7E2682C6E}"/>
    <dgm:cxn modelId="{C7C41666-969D-4EFD-94B2-3D5009EDE6AF}" srcId="{F2A45DF2-7EA9-42CD-8899-C899BC2F493A}" destId="{6D3E37E1-EBCC-4312-B157-B0EA6C3979AE}" srcOrd="1" destOrd="0" parTransId="{8DAB66AE-5D41-4512-B223-6E6414F11E01}" sibTransId="{BBD0685D-EECD-4D5E-9B62-EC01F331BFA6}"/>
    <dgm:cxn modelId="{05EAA471-D74C-404F-AFAD-61164CB7FBCB}" type="presOf" srcId="{6661CE10-B032-4028-9BB4-A21775C1682E}" destId="{15C1D9C9-DB11-4542-B6E2-1239A6E0B95C}" srcOrd="0" destOrd="0" presId="urn:microsoft.com/office/officeart/2005/8/layout/list1"/>
    <dgm:cxn modelId="{13006C81-D97B-444F-BBC1-B5CEBE427A6A}" type="presOf" srcId="{F2A45DF2-7EA9-42CD-8899-C899BC2F493A}" destId="{D33C7361-1FA3-4AFC-99C9-69B78C115758}" srcOrd="1" destOrd="0" presId="urn:microsoft.com/office/officeart/2005/8/layout/list1"/>
    <dgm:cxn modelId="{3A777399-ADF3-42D4-902F-A0996236463D}" type="presOf" srcId="{6661CE10-B032-4028-9BB4-A21775C1682E}" destId="{D2C66F84-0B02-4F9D-AA49-22CC8019E432}" srcOrd="1" destOrd="0" presId="urn:microsoft.com/office/officeart/2005/8/layout/list1"/>
    <dgm:cxn modelId="{C8033DBD-39E8-4E95-AADE-523EC36CB38D}" srcId="{F2A45DF2-7EA9-42CD-8899-C899BC2F493A}" destId="{BD2BEE5B-4055-4DB5-9733-3823984D65DF}" srcOrd="0" destOrd="0" parTransId="{8DEB3F65-0F2C-46C5-BC52-656CF7A2EC26}" sibTransId="{84D3CD58-F397-4332-9A99-C500AA5963A5}"/>
    <dgm:cxn modelId="{20EE2FC6-B392-4D21-A04C-57F18E7B9F61}" type="presOf" srcId="{39FA486F-76FD-4CEA-9E0D-58A05C62B16B}" destId="{1C7300E5-DD88-4027-8138-EB5E91B4F807}" srcOrd="0" destOrd="2" presId="urn:microsoft.com/office/officeart/2005/8/layout/list1"/>
    <dgm:cxn modelId="{A1A34BD9-1FB2-47FE-A63D-5946A6617915}" type="presOf" srcId="{8F0C3CCB-DCA6-4A49-9124-64E7C08480C3}" destId="{92C88D4A-AA72-4ADF-A289-2E46E17070EA}" srcOrd="0" destOrd="0" presId="urn:microsoft.com/office/officeart/2005/8/layout/list1"/>
    <dgm:cxn modelId="{318688E4-1009-4BA8-AD65-4D6A074F5A8D}" type="presOf" srcId="{BD2BEE5B-4055-4DB5-9733-3823984D65DF}" destId="{A6BA5026-9DCA-491F-8162-50EE9A6B8FEC}" srcOrd="0" destOrd="0" presId="urn:microsoft.com/office/officeart/2005/8/layout/list1"/>
    <dgm:cxn modelId="{5F18EDE5-BFE8-46FB-A77E-E814FD8EE513}" srcId="{6661CE10-B032-4028-9BB4-A21775C1682E}" destId="{39FA486F-76FD-4CEA-9E0D-58A05C62B16B}" srcOrd="2" destOrd="0" parTransId="{AA2221B8-BC54-451F-A388-D39E9A01E767}" sibTransId="{484B0974-7634-4917-A672-5DD735E93B17}"/>
    <dgm:cxn modelId="{D0A724F5-0F11-4BB2-8AD6-992E8B0A987C}" srcId="{8F0C3CCB-DCA6-4A49-9124-64E7C08480C3}" destId="{6661CE10-B032-4028-9BB4-A21775C1682E}" srcOrd="0" destOrd="0" parTransId="{847B93EE-71A6-4805-8900-DFF74EDD41A0}" sibTransId="{7CF2E5F0-3C81-4A16-A24C-538D673CBAAD}"/>
    <dgm:cxn modelId="{6D5ABA30-EC38-4EB9-BFFC-46E6FC6396CD}" type="presParOf" srcId="{92C88D4A-AA72-4ADF-A289-2E46E17070EA}" destId="{99B389FE-6D65-42C3-9386-EF1638F16D8E}" srcOrd="0" destOrd="0" presId="urn:microsoft.com/office/officeart/2005/8/layout/list1"/>
    <dgm:cxn modelId="{993DB12E-0E9A-472F-9907-C390B81A07EF}" type="presParOf" srcId="{99B389FE-6D65-42C3-9386-EF1638F16D8E}" destId="{15C1D9C9-DB11-4542-B6E2-1239A6E0B95C}" srcOrd="0" destOrd="0" presId="urn:microsoft.com/office/officeart/2005/8/layout/list1"/>
    <dgm:cxn modelId="{F42DCF02-AC48-4724-8140-B27C8EDF229E}" type="presParOf" srcId="{99B389FE-6D65-42C3-9386-EF1638F16D8E}" destId="{D2C66F84-0B02-4F9D-AA49-22CC8019E432}" srcOrd="1" destOrd="0" presId="urn:microsoft.com/office/officeart/2005/8/layout/list1"/>
    <dgm:cxn modelId="{E4CE7507-6ABC-4FA9-B50A-B3F9EAB6E471}" type="presParOf" srcId="{92C88D4A-AA72-4ADF-A289-2E46E17070EA}" destId="{E0CDDB2E-5AC2-470D-8C3C-28032D97F5AF}" srcOrd="1" destOrd="0" presId="urn:microsoft.com/office/officeart/2005/8/layout/list1"/>
    <dgm:cxn modelId="{3DA9EDEB-462D-41EE-8A1E-CC7645F31783}" type="presParOf" srcId="{92C88D4A-AA72-4ADF-A289-2E46E17070EA}" destId="{1C7300E5-DD88-4027-8138-EB5E91B4F807}" srcOrd="2" destOrd="0" presId="urn:microsoft.com/office/officeart/2005/8/layout/list1"/>
    <dgm:cxn modelId="{CB502BD0-0F7A-457B-9649-FD71EEC8ED71}" type="presParOf" srcId="{92C88D4A-AA72-4ADF-A289-2E46E17070EA}" destId="{3BF20073-F22B-43D2-8E64-DF318E875129}" srcOrd="3" destOrd="0" presId="urn:microsoft.com/office/officeart/2005/8/layout/list1"/>
    <dgm:cxn modelId="{E27FFBF7-BFE0-48AB-A4D1-F713CB5EED09}" type="presParOf" srcId="{92C88D4A-AA72-4ADF-A289-2E46E17070EA}" destId="{5E473C5C-496C-4E38-8A74-6E4188EDE02E}" srcOrd="4" destOrd="0" presId="urn:microsoft.com/office/officeart/2005/8/layout/list1"/>
    <dgm:cxn modelId="{38AEF99F-9B0A-4251-898D-CB6F8BDE888E}" type="presParOf" srcId="{5E473C5C-496C-4E38-8A74-6E4188EDE02E}" destId="{7C2250C0-DA43-45BC-8F25-DCA487C247C1}" srcOrd="0" destOrd="0" presId="urn:microsoft.com/office/officeart/2005/8/layout/list1"/>
    <dgm:cxn modelId="{06113702-16C7-4D74-844D-DB101158C64E}" type="presParOf" srcId="{5E473C5C-496C-4E38-8A74-6E4188EDE02E}" destId="{D33C7361-1FA3-4AFC-99C9-69B78C115758}" srcOrd="1" destOrd="0" presId="urn:microsoft.com/office/officeart/2005/8/layout/list1"/>
    <dgm:cxn modelId="{96502A82-0225-494D-A775-A5B30830F7D8}" type="presParOf" srcId="{92C88D4A-AA72-4ADF-A289-2E46E17070EA}" destId="{32C40D27-2058-4734-8767-1A4719486C66}" srcOrd="5" destOrd="0" presId="urn:microsoft.com/office/officeart/2005/8/layout/list1"/>
    <dgm:cxn modelId="{B2DE6878-3EBE-49F4-B4AB-72CB09704589}" type="presParOf" srcId="{92C88D4A-AA72-4ADF-A289-2E46E17070EA}" destId="{A6BA5026-9DCA-491F-8162-50EE9A6B8FEC}"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8C21C-E5F7-4E97-B312-2C4D9D904F73}">
      <dsp:nvSpPr>
        <dsp:cNvPr id="0" name=""/>
        <dsp:cNvSpPr/>
      </dsp:nvSpPr>
      <dsp:spPr>
        <a:xfrm>
          <a:off x="11979" y="368923"/>
          <a:ext cx="827542" cy="8275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C7B04A-398C-4F3D-B7C0-F91CFBB4F297}">
      <dsp:nvSpPr>
        <dsp:cNvPr id="0" name=""/>
        <dsp:cNvSpPr/>
      </dsp:nvSpPr>
      <dsp:spPr>
        <a:xfrm>
          <a:off x="11979" y="1321517"/>
          <a:ext cx="2364407" cy="432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Review of Re-Opening Plan </a:t>
          </a:r>
        </a:p>
      </dsp:txBody>
      <dsp:txXfrm>
        <a:off x="11979" y="1321517"/>
        <a:ext cx="2364407" cy="432243"/>
      </dsp:txXfrm>
    </dsp:sp>
    <dsp:sp modelId="{F8F269F5-C3D1-4F14-BBA0-8B1E96355EF9}">
      <dsp:nvSpPr>
        <dsp:cNvPr id="0" name=""/>
        <dsp:cNvSpPr/>
      </dsp:nvSpPr>
      <dsp:spPr>
        <a:xfrm>
          <a:off x="11979" y="1811924"/>
          <a:ext cx="2364407" cy="1465163"/>
        </a:xfrm>
        <a:prstGeom prst="rect">
          <a:avLst/>
        </a:prstGeom>
        <a:noFill/>
        <a:ln>
          <a:noFill/>
        </a:ln>
        <a:effectLst/>
      </dsp:spPr>
      <dsp:style>
        <a:lnRef idx="0">
          <a:scrgbClr r="0" g="0" b="0"/>
        </a:lnRef>
        <a:fillRef idx="0">
          <a:scrgbClr r="0" g="0" b="0"/>
        </a:fillRef>
        <a:effectRef idx="0">
          <a:scrgbClr r="0" g="0" b="0"/>
        </a:effectRef>
        <a:fontRef idx="minor"/>
      </dsp:style>
    </dsp:sp>
    <dsp:sp modelId="{994CF276-ED46-4384-AECF-C1513DA7EA00}">
      <dsp:nvSpPr>
        <dsp:cNvPr id="0" name=""/>
        <dsp:cNvSpPr/>
      </dsp:nvSpPr>
      <dsp:spPr>
        <a:xfrm>
          <a:off x="2790157" y="368923"/>
          <a:ext cx="827542" cy="8275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80A6B4-E9E6-4248-AF09-F7A385DEC5F8}">
      <dsp:nvSpPr>
        <dsp:cNvPr id="0" name=""/>
        <dsp:cNvSpPr/>
      </dsp:nvSpPr>
      <dsp:spPr>
        <a:xfrm>
          <a:off x="2790157" y="1321517"/>
          <a:ext cx="2364407" cy="432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Re-Opening Timeline </a:t>
          </a:r>
        </a:p>
      </dsp:txBody>
      <dsp:txXfrm>
        <a:off x="2790157" y="1321517"/>
        <a:ext cx="2364407" cy="432243"/>
      </dsp:txXfrm>
    </dsp:sp>
    <dsp:sp modelId="{4AA92429-A31A-458F-8797-62961E2567B7}">
      <dsp:nvSpPr>
        <dsp:cNvPr id="0" name=""/>
        <dsp:cNvSpPr/>
      </dsp:nvSpPr>
      <dsp:spPr>
        <a:xfrm>
          <a:off x="2790157" y="1811924"/>
          <a:ext cx="2364407" cy="1465163"/>
        </a:xfrm>
        <a:prstGeom prst="rect">
          <a:avLst/>
        </a:prstGeom>
        <a:noFill/>
        <a:ln>
          <a:noFill/>
        </a:ln>
        <a:effectLst/>
      </dsp:spPr>
      <dsp:style>
        <a:lnRef idx="0">
          <a:scrgbClr r="0" g="0" b="0"/>
        </a:lnRef>
        <a:fillRef idx="0">
          <a:scrgbClr r="0" g="0" b="0"/>
        </a:fillRef>
        <a:effectRef idx="0">
          <a:scrgbClr r="0" g="0" b="0"/>
        </a:effectRef>
        <a:fontRef idx="minor"/>
      </dsp:style>
    </dsp:sp>
    <dsp:sp modelId="{0BEEF8EE-09F8-458E-A583-92FC2E9433B4}">
      <dsp:nvSpPr>
        <dsp:cNvPr id="0" name=""/>
        <dsp:cNvSpPr/>
      </dsp:nvSpPr>
      <dsp:spPr>
        <a:xfrm>
          <a:off x="5568336" y="368923"/>
          <a:ext cx="827542" cy="8275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862B4E-174B-4436-8CDF-DF023751712E}">
      <dsp:nvSpPr>
        <dsp:cNvPr id="0" name=""/>
        <dsp:cNvSpPr/>
      </dsp:nvSpPr>
      <dsp:spPr>
        <a:xfrm>
          <a:off x="5568336" y="1321517"/>
          <a:ext cx="2364407" cy="432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rtl="0">
            <a:lnSpc>
              <a:spcPct val="100000"/>
            </a:lnSpc>
            <a:spcBef>
              <a:spcPct val="0"/>
            </a:spcBef>
            <a:spcAft>
              <a:spcPct val="35000"/>
            </a:spcAft>
            <a:buNone/>
            <a:defRPr b="1"/>
          </a:pPr>
          <a:r>
            <a:rPr lang="en-US" sz="1400" kern="1200" dirty="0">
              <a:latin typeface="+mn-lt"/>
            </a:rPr>
            <a:t>BPS District </a:t>
          </a:r>
          <a:r>
            <a:rPr lang="en-US" sz="1400" kern="1200" dirty="0"/>
            <a:t>Guidance</a:t>
          </a:r>
        </a:p>
      </dsp:txBody>
      <dsp:txXfrm>
        <a:off x="5568336" y="1321517"/>
        <a:ext cx="2364407" cy="432243"/>
      </dsp:txXfrm>
    </dsp:sp>
    <dsp:sp modelId="{5AB437E3-B09C-46E2-96D4-DF6A8EF28912}">
      <dsp:nvSpPr>
        <dsp:cNvPr id="0" name=""/>
        <dsp:cNvSpPr/>
      </dsp:nvSpPr>
      <dsp:spPr>
        <a:xfrm>
          <a:off x="5568336" y="1811924"/>
          <a:ext cx="2364407" cy="1465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b="1" kern="1200" dirty="0">
              <a:latin typeface="+mn-lt"/>
            </a:rPr>
            <a:t>COVID-19 Testing</a:t>
          </a:r>
          <a:endParaRPr lang="en-US" sz="1100" kern="1200" dirty="0">
            <a:latin typeface="+mn-lt"/>
          </a:endParaRPr>
        </a:p>
        <a:p>
          <a:pPr marL="0" lvl="0" indent="0" algn="l" defTabSz="488950">
            <a:lnSpc>
              <a:spcPct val="100000"/>
            </a:lnSpc>
            <a:spcBef>
              <a:spcPct val="0"/>
            </a:spcBef>
            <a:spcAft>
              <a:spcPct val="35000"/>
            </a:spcAft>
            <a:buNone/>
            <a:defRPr b="1"/>
          </a:pPr>
          <a:r>
            <a:rPr lang="en-US" sz="1100" kern="1200" dirty="0">
              <a:latin typeface="+mn-lt"/>
            </a:rPr>
            <a:t>Transportation</a:t>
          </a:r>
        </a:p>
      </dsp:txBody>
      <dsp:txXfrm>
        <a:off x="5568336" y="1811924"/>
        <a:ext cx="2364407" cy="1465163"/>
      </dsp:txXfrm>
    </dsp:sp>
    <dsp:sp modelId="{B22EA321-CAC1-4F8C-89CB-9EF146875C9B}">
      <dsp:nvSpPr>
        <dsp:cNvPr id="0" name=""/>
        <dsp:cNvSpPr/>
      </dsp:nvSpPr>
      <dsp:spPr>
        <a:xfrm>
          <a:off x="8346515" y="368923"/>
          <a:ext cx="827542" cy="8275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0C21F0-4D63-4610-843B-BC06FD874F2F}">
      <dsp:nvSpPr>
        <dsp:cNvPr id="0" name=""/>
        <dsp:cNvSpPr/>
      </dsp:nvSpPr>
      <dsp:spPr>
        <a:xfrm>
          <a:off x="8346515" y="1321517"/>
          <a:ext cx="2364407" cy="432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Olmsted Protocols</a:t>
          </a:r>
        </a:p>
      </dsp:txBody>
      <dsp:txXfrm>
        <a:off x="8346515" y="1321517"/>
        <a:ext cx="2364407" cy="432243"/>
      </dsp:txXfrm>
    </dsp:sp>
    <dsp:sp modelId="{E5542085-ED6D-4C81-9CEE-682F41CC9FA9}">
      <dsp:nvSpPr>
        <dsp:cNvPr id="0" name=""/>
        <dsp:cNvSpPr/>
      </dsp:nvSpPr>
      <dsp:spPr>
        <a:xfrm>
          <a:off x="8346515" y="1811924"/>
          <a:ext cx="2364407" cy="1465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b="1" kern="1200"/>
            <a:t>Health &amp; Safety Protocols </a:t>
          </a:r>
          <a:endParaRPr lang="en-US" sz="1100" kern="1200"/>
        </a:p>
        <a:p>
          <a:pPr marL="0" lvl="0" indent="0" algn="l" defTabSz="488950">
            <a:lnSpc>
              <a:spcPct val="100000"/>
            </a:lnSpc>
            <a:spcBef>
              <a:spcPct val="0"/>
            </a:spcBef>
            <a:spcAft>
              <a:spcPct val="35000"/>
            </a:spcAft>
            <a:buNone/>
          </a:pPr>
          <a:r>
            <a:rPr lang="en-US" sz="1100" b="1" kern="1200"/>
            <a:t>Sanitation &amp; Cleaning Protocols</a:t>
          </a:r>
          <a:endParaRPr lang="en-US" sz="1100" kern="1200"/>
        </a:p>
        <a:p>
          <a:pPr marL="0" lvl="0" indent="0" algn="l" defTabSz="488950">
            <a:lnSpc>
              <a:spcPct val="100000"/>
            </a:lnSpc>
            <a:spcBef>
              <a:spcPct val="0"/>
            </a:spcBef>
            <a:spcAft>
              <a:spcPct val="35000"/>
            </a:spcAft>
            <a:buNone/>
          </a:pPr>
          <a:r>
            <a:rPr lang="en-US" sz="1100" b="1" kern="1200"/>
            <a:t>Arrival &amp; Dismissal Procedures  </a:t>
          </a:r>
          <a:endParaRPr lang="en-US" sz="1100" kern="1200"/>
        </a:p>
        <a:p>
          <a:pPr marL="0" lvl="0" indent="0" algn="l" defTabSz="488950">
            <a:lnSpc>
              <a:spcPct val="100000"/>
            </a:lnSpc>
            <a:spcBef>
              <a:spcPct val="0"/>
            </a:spcBef>
            <a:spcAft>
              <a:spcPct val="35000"/>
            </a:spcAft>
            <a:buNone/>
          </a:pPr>
          <a:r>
            <a:rPr lang="en-US" sz="1100" b="1" kern="1200"/>
            <a:t>Modified Daily Routines &amp; Procedures </a:t>
          </a:r>
          <a:endParaRPr lang="en-US" sz="1100" kern="1200"/>
        </a:p>
        <a:p>
          <a:pPr marL="0" lvl="0" indent="0" algn="l" defTabSz="488950">
            <a:lnSpc>
              <a:spcPct val="100000"/>
            </a:lnSpc>
            <a:spcBef>
              <a:spcPct val="0"/>
            </a:spcBef>
            <a:spcAft>
              <a:spcPct val="35000"/>
            </a:spcAft>
            <a:buNone/>
          </a:pPr>
          <a:r>
            <a:rPr lang="en-US" sz="1100" b="1" kern="1200"/>
            <a:t>Classroom Set-Up &amp; Instructional Modes </a:t>
          </a:r>
          <a:endParaRPr lang="en-US" sz="1100" kern="1200"/>
        </a:p>
      </dsp:txBody>
      <dsp:txXfrm>
        <a:off x="8346515" y="1811924"/>
        <a:ext cx="2364407" cy="14651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257009-8758-4C72-9668-D1D877E81598}">
      <dsp:nvSpPr>
        <dsp:cNvPr id="0" name=""/>
        <dsp:cNvSpPr/>
      </dsp:nvSpPr>
      <dsp:spPr>
        <a:xfrm>
          <a:off x="0" y="49958"/>
          <a:ext cx="11166077" cy="6475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latin typeface="Calibri"/>
              <a:cs typeface="Calibri"/>
            </a:rPr>
            <a:t>To maintain a safe and orderly environment at Olmsted 156:</a:t>
          </a:r>
          <a:endParaRPr lang="en-US" sz="2700" kern="1200">
            <a:latin typeface="Calibri"/>
            <a:cs typeface="Calibri"/>
          </a:endParaRPr>
        </a:p>
      </dsp:txBody>
      <dsp:txXfrm>
        <a:off x="31613" y="81571"/>
        <a:ext cx="11102851" cy="584369"/>
      </dsp:txXfrm>
    </dsp:sp>
    <dsp:sp modelId="{3A1A9156-6F24-4E6D-A94E-4BE468BE8E21}">
      <dsp:nvSpPr>
        <dsp:cNvPr id="0" name=""/>
        <dsp:cNvSpPr/>
      </dsp:nvSpPr>
      <dsp:spPr>
        <a:xfrm>
          <a:off x="0" y="697553"/>
          <a:ext cx="11166077" cy="2403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4523"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latin typeface="Calibri"/>
              <a:cs typeface="Calibri"/>
            </a:rPr>
            <a:t>All faculty, staff, and students will complete a health screening survey prior to entering the building. </a:t>
          </a:r>
        </a:p>
        <a:p>
          <a:pPr marL="457200" lvl="2" indent="-228600" algn="l" defTabSz="933450">
            <a:lnSpc>
              <a:spcPct val="90000"/>
            </a:lnSpc>
            <a:spcBef>
              <a:spcPct val="0"/>
            </a:spcBef>
            <a:spcAft>
              <a:spcPct val="20000"/>
            </a:spcAft>
            <a:buChar char="•"/>
          </a:pPr>
          <a:r>
            <a:rPr lang="en-US" sz="2100" kern="1200">
              <a:latin typeface="Calibri"/>
              <a:cs typeface="Calibri"/>
            </a:rPr>
            <a:t>Forms will be available online and paper copies will be available at the entrances (staff and student). </a:t>
          </a:r>
        </a:p>
        <a:p>
          <a:pPr marL="228600" lvl="1" indent="-228600" algn="l" defTabSz="933450">
            <a:lnSpc>
              <a:spcPct val="90000"/>
            </a:lnSpc>
            <a:spcBef>
              <a:spcPct val="0"/>
            </a:spcBef>
            <a:spcAft>
              <a:spcPct val="20000"/>
            </a:spcAft>
            <a:buChar char="•"/>
          </a:pPr>
          <a:r>
            <a:rPr lang="en-US" sz="2100" kern="1200">
              <a:latin typeface="Calibri"/>
              <a:cs typeface="Calibri"/>
            </a:rPr>
            <a:t>No visitors will be allowed in the building at this time. We will continue with virtual meetings. </a:t>
          </a:r>
        </a:p>
        <a:p>
          <a:pPr marL="228600" lvl="1" indent="-228600" algn="l" defTabSz="933450">
            <a:lnSpc>
              <a:spcPct val="90000"/>
            </a:lnSpc>
            <a:spcBef>
              <a:spcPct val="0"/>
            </a:spcBef>
            <a:spcAft>
              <a:spcPct val="20000"/>
            </a:spcAft>
            <a:buChar char="•"/>
          </a:pPr>
          <a:r>
            <a:rPr lang="en-US" sz="2100" kern="1200">
              <a:latin typeface="Calibri"/>
              <a:cs typeface="Calibri"/>
            </a:rPr>
            <a:t>Everyone in the building must wear a mask and observe all social distancing protocols. </a:t>
          </a:r>
        </a:p>
        <a:p>
          <a:pPr marL="228600" lvl="1" indent="-228600" algn="l" defTabSz="933450" rtl="0">
            <a:lnSpc>
              <a:spcPct val="90000"/>
            </a:lnSpc>
            <a:spcBef>
              <a:spcPct val="0"/>
            </a:spcBef>
            <a:spcAft>
              <a:spcPct val="20000"/>
            </a:spcAft>
            <a:buChar char="•"/>
          </a:pPr>
          <a:r>
            <a:rPr lang="en-US" sz="2100" kern="1200">
              <a:latin typeface="Calibri"/>
              <a:ea typeface="+mj-lt"/>
              <a:cs typeface="Calibri"/>
            </a:rPr>
            <a:t>Signage is clearly posted throughout the building communicating all expectations. </a:t>
          </a:r>
        </a:p>
      </dsp:txBody>
      <dsp:txXfrm>
        <a:off x="0" y="697553"/>
        <a:ext cx="11166077" cy="24032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ED20A-6EB3-411B-9E56-2A20D24FE466}">
      <dsp:nvSpPr>
        <dsp:cNvPr id="0" name=""/>
        <dsp:cNvSpPr/>
      </dsp:nvSpPr>
      <dsp:spPr>
        <a:xfrm>
          <a:off x="1063411" y="258"/>
          <a:ext cx="3727857" cy="9319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a:latin typeface="Modern Love"/>
            </a:rPr>
            <a:t>ARRIVAL</a:t>
          </a:r>
          <a:endParaRPr lang="en-US" sz="4000" kern="1200"/>
        </a:p>
      </dsp:txBody>
      <dsp:txXfrm>
        <a:off x="1090707" y="27554"/>
        <a:ext cx="3673265" cy="877372"/>
      </dsp:txXfrm>
    </dsp:sp>
    <dsp:sp modelId="{ECAE3FE3-DA01-4721-AF53-52A52B12355A}">
      <dsp:nvSpPr>
        <dsp:cNvPr id="0" name=""/>
        <dsp:cNvSpPr/>
      </dsp:nvSpPr>
      <dsp:spPr>
        <a:xfrm rot="5400000">
          <a:off x="2845793" y="1013769"/>
          <a:ext cx="163093" cy="163093"/>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FF3069-FCB6-4F23-BC5F-F48FA7B3C03D}">
      <dsp:nvSpPr>
        <dsp:cNvPr id="0" name=""/>
        <dsp:cNvSpPr/>
      </dsp:nvSpPr>
      <dsp:spPr>
        <a:xfrm>
          <a:off x="1063411" y="1258410"/>
          <a:ext cx="3727857" cy="93196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a:cs typeface="Calibri"/>
            </a:rPr>
            <a:t>Students will have their temperature taken via thermal scanner. </a:t>
          </a:r>
        </a:p>
      </dsp:txBody>
      <dsp:txXfrm>
        <a:off x="1090707" y="1285706"/>
        <a:ext cx="3673265" cy="877372"/>
      </dsp:txXfrm>
    </dsp:sp>
    <dsp:sp modelId="{68D149D0-82B1-4E59-80F8-147DAEC5D75A}">
      <dsp:nvSpPr>
        <dsp:cNvPr id="0" name=""/>
        <dsp:cNvSpPr/>
      </dsp:nvSpPr>
      <dsp:spPr>
        <a:xfrm rot="5400000">
          <a:off x="2845793" y="2271921"/>
          <a:ext cx="163093" cy="163093"/>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FEB11D-881A-4B95-9438-FA90905D5A74}">
      <dsp:nvSpPr>
        <dsp:cNvPr id="0" name=""/>
        <dsp:cNvSpPr/>
      </dsp:nvSpPr>
      <dsp:spPr>
        <a:xfrm>
          <a:off x="1063411" y="2516562"/>
          <a:ext cx="3727857" cy="93196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a:cs typeface="Calibri"/>
            </a:rPr>
            <a:t>Students will grab breakfast bags and go to HR.</a:t>
          </a:r>
        </a:p>
      </dsp:txBody>
      <dsp:txXfrm>
        <a:off x="1090707" y="2543858"/>
        <a:ext cx="3673265" cy="877372"/>
      </dsp:txXfrm>
    </dsp:sp>
    <dsp:sp modelId="{27D7D2E6-0501-40EB-9B77-364FB74D469D}">
      <dsp:nvSpPr>
        <dsp:cNvPr id="0" name=""/>
        <dsp:cNvSpPr/>
      </dsp:nvSpPr>
      <dsp:spPr>
        <a:xfrm rot="5400000">
          <a:off x="2845793" y="3530073"/>
          <a:ext cx="163093" cy="163093"/>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CCF569-3B6C-4360-80CA-7B7EFFB9AAD8}">
      <dsp:nvSpPr>
        <dsp:cNvPr id="0" name=""/>
        <dsp:cNvSpPr/>
      </dsp:nvSpPr>
      <dsp:spPr>
        <a:xfrm>
          <a:off x="1063411" y="3774714"/>
          <a:ext cx="3727857" cy="93196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a:cs typeface="Calibri"/>
            </a:rPr>
            <a:t>HRs will be given times to send students to their lockers. </a:t>
          </a:r>
        </a:p>
      </dsp:txBody>
      <dsp:txXfrm>
        <a:off x="1090707" y="3802010"/>
        <a:ext cx="3673265" cy="877372"/>
      </dsp:txXfrm>
    </dsp:sp>
    <dsp:sp modelId="{0C54220C-198B-489B-9A07-4E5147BA43EA}">
      <dsp:nvSpPr>
        <dsp:cNvPr id="0" name=""/>
        <dsp:cNvSpPr/>
      </dsp:nvSpPr>
      <dsp:spPr>
        <a:xfrm>
          <a:off x="5313169" y="258"/>
          <a:ext cx="3727857" cy="9319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a:latin typeface="Modern Love"/>
            </a:rPr>
            <a:t>DISMISSAL</a:t>
          </a:r>
          <a:endParaRPr lang="en-US" sz="4000" kern="1200"/>
        </a:p>
      </dsp:txBody>
      <dsp:txXfrm>
        <a:off x="5340465" y="27554"/>
        <a:ext cx="3673265" cy="877372"/>
      </dsp:txXfrm>
    </dsp:sp>
    <dsp:sp modelId="{1FE27D8F-378F-4921-99DA-954DC0B5978A}">
      <dsp:nvSpPr>
        <dsp:cNvPr id="0" name=""/>
        <dsp:cNvSpPr/>
      </dsp:nvSpPr>
      <dsp:spPr>
        <a:xfrm rot="5400000">
          <a:off x="7095550" y="1013769"/>
          <a:ext cx="163093" cy="163093"/>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0A2412-771C-474C-A99F-947E7D391F45}">
      <dsp:nvSpPr>
        <dsp:cNvPr id="0" name=""/>
        <dsp:cNvSpPr/>
      </dsp:nvSpPr>
      <dsp:spPr>
        <a:xfrm>
          <a:off x="5313169" y="1258410"/>
          <a:ext cx="3727857" cy="93196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a:cs typeface="Calibri"/>
            </a:rPr>
            <a:t>8th period classes will be assigned a dismissal time based on the number of students per floor.</a:t>
          </a:r>
        </a:p>
      </dsp:txBody>
      <dsp:txXfrm>
        <a:off x="5340465" y="1285706"/>
        <a:ext cx="3673265" cy="877372"/>
      </dsp:txXfrm>
    </dsp:sp>
    <dsp:sp modelId="{52ECF4AF-C0B3-4D40-8ECA-FDCE73DFA16E}">
      <dsp:nvSpPr>
        <dsp:cNvPr id="0" name=""/>
        <dsp:cNvSpPr/>
      </dsp:nvSpPr>
      <dsp:spPr>
        <a:xfrm rot="5400000">
          <a:off x="7095550" y="2271921"/>
          <a:ext cx="163093" cy="163093"/>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D7BAB5-AC64-48C6-AC44-D694C44D0EE2}">
      <dsp:nvSpPr>
        <dsp:cNvPr id="0" name=""/>
        <dsp:cNvSpPr/>
      </dsp:nvSpPr>
      <dsp:spPr>
        <a:xfrm>
          <a:off x="5313169" y="2516562"/>
          <a:ext cx="3727857" cy="93196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a:cs typeface="Calibri"/>
            </a:rPr>
            <a:t>Students will be dismissed to their lockers and then supervised as they exit the building. </a:t>
          </a:r>
        </a:p>
      </dsp:txBody>
      <dsp:txXfrm>
        <a:off x="5340465" y="2543858"/>
        <a:ext cx="3673265" cy="8773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76CAC6-975E-4376-9A85-23D7249E597D}">
      <dsp:nvSpPr>
        <dsp:cNvPr id="0" name=""/>
        <dsp:cNvSpPr/>
      </dsp:nvSpPr>
      <dsp:spPr>
        <a:xfrm>
          <a:off x="0" y="303714"/>
          <a:ext cx="7173361" cy="17057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6733" tIns="395732" rIns="556733" bIns="135128" numCol="1" spcCol="1270" anchor="t" anchorCtr="0">
          <a:noAutofit/>
        </a:bodyPr>
        <a:lstStyle/>
        <a:p>
          <a:pPr marL="171450" lvl="1" indent="-171450" algn="l" defTabSz="844550" rtl="0">
            <a:lnSpc>
              <a:spcPct val="90000"/>
            </a:lnSpc>
            <a:spcBef>
              <a:spcPct val="0"/>
            </a:spcBef>
            <a:spcAft>
              <a:spcPct val="15000"/>
            </a:spcAft>
            <a:buChar char="•"/>
          </a:pPr>
          <a:r>
            <a:rPr lang="en-US" sz="1900" b="0" i="0" kern="1200">
              <a:latin typeface="Calibri"/>
              <a:cs typeface="Calibri"/>
            </a:rPr>
            <a:t>Upon arrival, parent/guardian is to call the office.   </a:t>
          </a:r>
        </a:p>
        <a:p>
          <a:pPr marL="171450" lvl="1" indent="-171450" algn="l" defTabSz="844550" rtl="0">
            <a:lnSpc>
              <a:spcPct val="90000"/>
            </a:lnSpc>
            <a:spcBef>
              <a:spcPct val="0"/>
            </a:spcBef>
            <a:spcAft>
              <a:spcPct val="15000"/>
            </a:spcAft>
            <a:buChar char="•"/>
          </a:pPr>
          <a:r>
            <a:rPr lang="en-US" sz="1900" b="0" i="0" kern="1200">
              <a:latin typeface="Calibri"/>
              <a:cs typeface="Calibri"/>
            </a:rPr>
            <a:t>Parent/Guardian is to wait outside of the building until Teacher/Aide/Assistant comes to the door.   </a:t>
          </a:r>
        </a:p>
        <a:p>
          <a:pPr marL="171450" lvl="1" indent="-171450" algn="l" defTabSz="844550" rtl="0">
            <a:lnSpc>
              <a:spcPct val="90000"/>
            </a:lnSpc>
            <a:spcBef>
              <a:spcPct val="0"/>
            </a:spcBef>
            <a:spcAft>
              <a:spcPct val="15000"/>
            </a:spcAft>
            <a:buChar char="•"/>
          </a:pPr>
          <a:r>
            <a:rPr lang="en-US" sz="1900" b="0" i="0" kern="1200">
              <a:latin typeface="Calibri"/>
              <a:cs typeface="Calibri"/>
            </a:rPr>
            <a:t>Staff member will then take the student to the classroom. </a:t>
          </a:r>
        </a:p>
      </dsp:txBody>
      <dsp:txXfrm>
        <a:off x="0" y="303714"/>
        <a:ext cx="7173361" cy="1705725"/>
      </dsp:txXfrm>
    </dsp:sp>
    <dsp:sp modelId="{58532307-78E1-4AB0-A7ED-C350FA0B56DD}">
      <dsp:nvSpPr>
        <dsp:cNvPr id="0" name=""/>
        <dsp:cNvSpPr/>
      </dsp:nvSpPr>
      <dsp:spPr>
        <a:xfrm>
          <a:off x="358668" y="23274"/>
          <a:ext cx="5021352"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9795" tIns="0" rIns="189795" bIns="0" numCol="1" spcCol="1270" anchor="ctr" anchorCtr="0">
          <a:noAutofit/>
        </a:bodyPr>
        <a:lstStyle/>
        <a:p>
          <a:pPr marL="0" lvl="0" indent="0" algn="l" defTabSz="844550" rtl="0">
            <a:lnSpc>
              <a:spcPct val="90000"/>
            </a:lnSpc>
            <a:spcBef>
              <a:spcPct val="0"/>
            </a:spcBef>
            <a:spcAft>
              <a:spcPct val="35000"/>
            </a:spcAft>
            <a:buNone/>
          </a:pPr>
          <a:r>
            <a:rPr lang="en-US" sz="1900" b="0" i="0" kern="1200">
              <a:latin typeface="Calibri"/>
              <a:cs typeface="Calibri"/>
            </a:rPr>
            <a:t>Late Arrival:  </a:t>
          </a:r>
        </a:p>
      </dsp:txBody>
      <dsp:txXfrm>
        <a:off x="386048" y="50654"/>
        <a:ext cx="4966592" cy="506120"/>
      </dsp:txXfrm>
    </dsp:sp>
    <dsp:sp modelId="{314A8FCC-414A-4925-B33D-4704EA0EA0C9}">
      <dsp:nvSpPr>
        <dsp:cNvPr id="0" name=""/>
        <dsp:cNvSpPr/>
      </dsp:nvSpPr>
      <dsp:spPr>
        <a:xfrm>
          <a:off x="0" y="2392479"/>
          <a:ext cx="7173361" cy="34114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6733" tIns="395732" rIns="556733" bIns="135128" numCol="1" spcCol="1270" anchor="t" anchorCtr="0">
          <a:noAutofit/>
        </a:bodyPr>
        <a:lstStyle/>
        <a:p>
          <a:pPr marL="171450" lvl="1" indent="-171450" algn="l" defTabSz="844550" rtl="0">
            <a:lnSpc>
              <a:spcPct val="90000"/>
            </a:lnSpc>
            <a:spcBef>
              <a:spcPct val="0"/>
            </a:spcBef>
            <a:spcAft>
              <a:spcPct val="15000"/>
            </a:spcAft>
            <a:buChar char="•"/>
          </a:pPr>
          <a:r>
            <a:rPr lang="en-US" sz="1900" b="0" i="0" kern="1200">
              <a:latin typeface="Calibri"/>
              <a:cs typeface="Calibri"/>
            </a:rPr>
            <a:t>Parent/guardian is to notify the Main Office for Early Pick-up by note, email, or phone call upon the student's arrival to the building. </a:t>
          </a:r>
        </a:p>
        <a:p>
          <a:pPr marL="171450" lvl="1" indent="-171450" algn="l" defTabSz="844550" rtl="0">
            <a:lnSpc>
              <a:spcPct val="90000"/>
            </a:lnSpc>
            <a:spcBef>
              <a:spcPct val="0"/>
            </a:spcBef>
            <a:spcAft>
              <a:spcPct val="15000"/>
            </a:spcAft>
            <a:buChar char="•"/>
          </a:pPr>
          <a:r>
            <a:rPr lang="en-US" sz="1900" b="0" i="0" kern="1200">
              <a:latin typeface="Calibri"/>
              <a:cs typeface="Calibri"/>
            </a:rPr>
            <a:t>When the parent/guardian arrives at school, he or she is to call the main office.  </a:t>
          </a:r>
        </a:p>
        <a:p>
          <a:pPr marL="171450" lvl="1" indent="-171450" algn="l" defTabSz="844550" rtl="0">
            <a:lnSpc>
              <a:spcPct val="90000"/>
            </a:lnSpc>
            <a:spcBef>
              <a:spcPct val="0"/>
            </a:spcBef>
            <a:spcAft>
              <a:spcPct val="15000"/>
            </a:spcAft>
            <a:buChar char="•"/>
          </a:pPr>
          <a:r>
            <a:rPr lang="en-US" sz="1900" b="0" i="0" kern="1200">
              <a:latin typeface="Calibri"/>
              <a:cs typeface="Calibri"/>
            </a:rPr>
            <a:t>Main Office will contact the classroom and the student will be escorted to the Main Entrance.</a:t>
          </a:r>
        </a:p>
        <a:p>
          <a:pPr marL="171450" lvl="1" indent="-171450" algn="l" defTabSz="844550" rtl="0">
            <a:lnSpc>
              <a:spcPct val="90000"/>
            </a:lnSpc>
            <a:spcBef>
              <a:spcPct val="0"/>
            </a:spcBef>
            <a:spcAft>
              <a:spcPct val="15000"/>
            </a:spcAft>
            <a:buChar char="•"/>
          </a:pPr>
          <a:r>
            <a:rPr lang="en-US" sz="1900" b="1" i="1" kern="1200">
              <a:latin typeface="Calibri"/>
              <a:cs typeface="Calibri"/>
            </a:rPr>
            <a:t>Parent/Guardian will not be permitted to enter the building.</a:t>
          </a:r>
        </a:p>
        <a:p>
          <a:pPr marL="171450" lvl="1" indent="-171450" algn="l" defTabSz="844550" rtl="0">
            <a:lnSpc>
              <a:spcPct val="90000"/>
            </a:lnSpc>
            <a:spcBef>
              <a:spcPct val="0"/>
            </a:spcBef>
            <a:spcAft>
              <a:spcPct val="15000"/>
            </a:spcAft>
            <a:buChar char="•"/>
          </a:pPr>
          <a:r>
            <a:rPr lang="en-US" sz="1900" b="0" i="0" kern="1200">
              <a:latin typeface="Calibri"/>
              <a:cs typeface="Calibri"/>
            </a:rPr>
            <a:t>Sign-out will occur at the door.</a:t>
          </a:r>
        </a:p>
      </dsp:txBody>
      <dsp:txXfrm>
        <a:off x="0" y="2392479"/>
        <a:ext cx="7173361" cy="3411450"/>
      </dsp:txXfrm>
    </dsp:sp>
    <dsp:sp modelId="{4A8E4354-C6AB-4D93-8AE0-92F7E0E44429}">
      <dsp:nvSpPr>
        <dsp:cNvPr id="0" name=""/>
        <dsp:cNvSpPr/>
      </dsp:nvSpPr>
      <dsp:spPr>
        <a:xfrm>
          <a:off x="358668" y="2112039"/>
          <a:ext cx="5021352"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9795" tIns="0" rIns="189795" bIns="0" numCol="1" spcCol="1270" anchor="ctr" anchorCtr="0">
          <a:noAutofit/>
        </a:bodyPr>
        <a:lstStyle/>
        <a:p>
          <a:pPr marL="0" lvl="0" indent="0" algn="l" defTabSz="844550">
            <a:lnSpc>
              <a:spcPct val="90000"/>
            </a:lnSpc>
            <a:spcBef>
              <a:spcPct val="0"/>
            </a:spcBef>
            <a:spcAft>
              <a:spcPct val="35000"/>
            </a:spcAft>
            <a:buNone/>
          </a:pPr>
          <a:r>
            <a:rPr lang="en-US" sz="1900" b="0" i="0" kern="1200">
              <a:latin typeface="Calibri"/>
              <a:cs typeface="Calibri"/>
            </a:rPr>
            <a:t>Early Dismissal: </a:t>
          </a:r>
        </a:p>
      </dsp:txBody>
      <dsp:txXfrm>
        <a:off x="386048" y="2139419"/>
        <a:ext cx="4966592" cy="5061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985A47-70F0-4453-908E-817E4804DA48}">
      <dsp:nvSpPr>
        <dsp:cNvPr id="0" name=""/>
        <dsp:cNvSpPr/>
      </dsp:nvSpPr>
      <dsp:spPr>
        <a:xfrm>
          <a:off x="0" y="313867"/>
          <a:ext cx="11048999" cy="680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7525" tIns="333248" rIns="857525" bIns="113792" numCol="1" spcCol="1270" anchor="t" anchorCtr="0">
          <a:noAutofit/>
        </a:bodyPr>
        <a:lstStyle/>
        <a:p>
          <a:pPr marL="171450" lvl="1" indent="-171450" algn="l" defTabSz="711200" rtl="0">
            <a:lnSpc>
              <a:spcPct val="90000"/>
            </a:lnSpc>
            <a:spcBef>
              <a:spcPct val="0"/>
            </a:spcBef>
            <a:spcAft>
              <a:spcPct val="15000"/>
            </a:spcAft>
            <a:buChar char="•"/>
          </a:pPr>
          <a:r>
            <a:rPr lang="en-US" sz="1600" kern="1200">
              <a:latin typeface="Calibri"/>
              <a:cs typeface="Calibri"/>
            </a:rPr>
            <a:t>Student breakfast will be served in classrooms during HR</a:t>
          </a:r>
        </a:p>
      </dsp:txBody>
      <dsp:txXfrm>
        <a:off x="0" y="313867"/>
        <a:ext cx="11048999" cy="680400"/>
      </dsp:txXfrm>
    </dsp:sp>
    <dsp:sp modelId="{3C942C34-6FD8-4A0D-B4BB-97C6B6AF15B6}">
      <dsp:nvSpPr>
        <dsp:cNvPr id="0" name=""/>
        <dsp:cNvSpPr/>
      </dsp:nvSpPr>
      <dsp:spPr>
        <a:xfrm>
          <a:off x="552449" y="77707"/>
          <a:ext cx="7734299"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338" tIns="0" rIns="292338" bIns="0" numCol="1" spcCol="1270" anchor="ctr" anchorCtr="0">
          <a:noAutofit/>
        </a:bodyPr>
        <a:lstStyle/>
        <a:p>
          <a:pPr marL="0" lvl="0" indent="0" algn="l" defTabSz="711200">
            <a:lnSpc>
              <a:spcPct val="90000"/>
            </a:lnSpc>
            <a:spcBef>
              <a:spcPct val="0"/>
            </a:spcBef>
            <a:spcAft>
              <a:spcPct val="35000"/>
            </a:spcAft>
            <a:buNone/>
          </a:pPr>
          <a:r>
            <a:rPr lang="en-US" sz="1600" kern="1200"/>
            <a:t>BREAKFAST</a:t>
          </a:r>
        </a:p>
      </dsp:txBody>
      <dsp:txXfrm>
        <a:off x="575506" y="100764"/>
        <a:ext cx="7688185" cy="426206"/>
      </dsp:txXfrm>
    </dsp:sp>
    <dsp:sp modelId="{6A4FAC5B-D969-4A01-B379-422F454526E9}">
      <dsp:nvSpPr>
        <dsp:cNvPr id="0" name=""/>
        <dsp:cNvSpPr/>
      </dsp:nvSpPr>
      <dsp:spPr>
        <a:xfrm>
          <a:off x="0" y="1316828"/>
          <a:ext cx="11048999" cy="1436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7525" tIns="333248" rIns="857525" bIns="113792" numCol="1" spcCol="1270" anchor="t" anchorCtr="0">
          <a:noAutofit/>
        </a:bodyPr>
        <a:lstStyle/>
        <a:p>
          <a:pPr marL="171450" lvl="1" indent="-171450" algn="l" defTabSz="711200" rtl="0">
            <a:lnSpc>
              <a:spcPct val="90000"/>
            </a:lnSpc>
            <a:spcBef>
              <a:spcPct val="0"/>
            </a:spcBef>
            <a:spcAft>
              <a:spcPct val="15000"/>
            </a:spcAft>
            <a:buChar char="•"/>
          </a:pPr>
          <a:r>
            <a:rPr lang="en-US" sz="1600" kern="1200">
              <a:latin typeface="Calibri"/>
              <a:cs typeface="Calibri"/>
            </a:rPr>
            <a:t>Lunches will be served using a combination of grab and go (early release), cafeteria and classrooms (5th-6th grade)</a:t>
          </a:r>
        </a:p>
        <a:p>
          <a:pPr marL="171450" lvl="1" indent="-171450" algn="l" defTabSz="711200" rtl="0">
            <a:lnSpc>
              <a:spcPct val="90000"/>
            </a:lnSpc>
            <a:spcBef>
              <a:spcPct val="0"/>
            </a:spcBef>
            <a:spcAft>
              <a:spcPct val="15000"/>
            </a:spcAft>
            <a:buChar char="•"/>
          </a:pPr>
          <a:r>
            <a:rPr lang="en-US" sz="1600" kern="1200">
              <a:latin typeface="Calibri"/>
              <a:cs typeface="Calibri"/>
            </a:rPr>
            <a:t>Social distancing protocols will be followed </a:t>
          </a:r>
        </a:p>
        <a:p>
          <a:pPr marL="171450" lvl="1" indent="-171450" algn="l" defTabSz="711200" rtl="0">
            <a:lnSpc>
              <a:spcPct val="90000"/>
            </a:lnSpc>
            <a:spcBef>
              <a:spcPct val="0"/>
            </a:spcBef>
            <a:spcAft>
              <a:spcPct val="15000"/>
            </a:spcAft>
            <a:buChar char="•"/>
          </a:pPr>
          <a:r>
            <a:rPr lang="en-US" sz="1600" kern="1200">
              <a:latin typeface="Calibri"/>
              <a:cs typeface="Calibri"/>
            </a:rPr>
            <a:t>Spaces will be cleaned after students have finished eating</a:t>
          </a:r>
        </a:p>
      </dsp:txBody>
      <dsp:txXfrm>
        <a:off x="0" y="1316828"/>
        <a:ext cx="11048999" cy="1436400"/>
      </dsp:txXfrm>
    </dsp:sp>
    <dsp:sp modelId="{5BACE67E-6B2E-4AB2-BAEF-59C2D30DAF4A}">
      <dsp:nvSpPr>
        <dsp:cNvPr id="0" name=""/>
        <dsp:cNvSpPr/>
      </dsp:nvSpPr>
      <dsp:spPr>
        <a:xfrm>
          <a:off x="552449" y="1080668"/>
          <a:ext cx="7734299" cy="4723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338" tIns="0" rIns="292338" bIns="0" numCol="1" spcCol="1270" anchor="ctr" anchorCtr="0">
          <a:noAutofit/>
        </a:bodyPr>
        <a:lstStyle/>
        <a:p>
          <a:pPr marL="0" lvl="0" indent="0" algn="l" defTabSz="711200">
            <a:lnSpc>
              <a:spcPct val="90000"/>
            </a:lnSpc>
            <a:spcBef>
              <a:spcPct val="0"/>
            </a:spcBef>
            <a:spcAft>
              <a:spcPct val="35000"/>
            </a:spcAft>
            <a:buNone/>
          </a:pPr>
          <a:r>
            <a:rPr lang="en-US" sz="1600" kern="1200"/>
            <a:t>LUNCH </a:t>
          </a:r>
        </a:p>
      </dsp:txBody>
      <dsp:txXfrm>
        <a:off x="575506" y="1103725"/>
        <a:ext cx="7688185" cy="426206"/>
      </dsp:txXfrm>
    </dsp:sp>
    <dsp:sp modelId="{1E463E43-C507-4ADD-8449-46A5DC9E0703}">
      <dsp:nvSpPr>
        <dsp:cNvPr id="0" name=""/>
        <dsp:cNvSpPr/>
      </dsp:nvSpPr>
      <dsp:spPr>
        <a:xfrm>
          <a:off x="0" y="3075788"/>
          <a:ext cx="11048999" cy="1436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7525" tIns="333248" rIns="857525" bIns="113792" numCol="1" spcCol="1270" anchor="t" anchorCtr="0">
          <a:noAutofit/>
        </a:bodyPr>
        <a:lstStyle/>
        <a:p>
          <a:pPr marL="171450" lvl="1" indent="-171450" algn="l" defTabSz="711200" rtl="0">
            <a:lnSpc>
              <a:spcPct val="90000"/>
            </a:lnSpc>
            <a:spcBef>
              <a:spcPct val="0"/>
            </a:spcBef>
            <a:spcAft>
              <a:spcPct val="15000"/>
            </a:spcAft>
            <a:buChar char="•"/>
          </a:pPr>
          <a:r>
            <a:rPr lang="en-US" sz="1600" kern="1200">
              <a:latin typeface="Calibri"/>
              <a:cs typeface="Calibri"/>
            </a:rPr>
            <a:t>Water fountains will no longer be in use. </a:t>
          </a:r>
        </a:p>
        <a:p>
          <a:pPr marL="171450" lvl="1" indent="-171450" algn="l" defTabSz="711200" rtl="0">
            <a:lnSpc>
              <a:spcPct val="90000"/>
            </a:lnSpc>
            <a:spcBef>
              <a:spcPct val="0"/>
            </a:spcBef>
            <a:spcAft>
              <a:spcPct val="15000"/>
            </a:spcAft>
            <a:buChar char="•"/>
          </a:pPr>
          <a:r>
            <a:rPr lang="en-US" sz="1600" kern="1200">
              <a:latin typeface="Calibri"/>
              <a:cs typeface="Calibri"/>
            </a:rPr>
            <a:t>Students may use water bottles. </a:t>
          </a:r>
        </a:p>
        <a:p>
          <a:pPr marL="171450" lvl="1" indent="-171450" algn="l" defTabSz="711200" rtl="0">
            <a:lnSpc>
              <a:spcPct val="90000"/>
            </a:lnSpc>
            <a:spcBef>
              <a:spcPct val="0"/>
            </a:spcBef>
            <a:spcAft>
              <a:spcPct val="15000"/>
            </a:spcAft>
            <a:buChar char="•"/>
          </a:pPr>
          <a:r>
            <a:rPr lang="en-US" sz="1600" kern="1200">
              <a:latin typeface="Calibri"/>
              <a:cs typeface="Calibri"/>
            </a:rPr>
            <a:t>The water refilling station will be in use. Additional stations will be available. They will be sanitized throughout the day by maintenance staff. </a:t>
          </a:r>
        </a:p>
      </dsp:txBody>
      <dsp:txXfrm>
        <a:off x="0" y="3075788"/>
        <a:ext cx="11048999" cy="1436400"/>
      </dsp:txXfrm>
    </dsp:sp>
    <dsp:sp modelId="{EF46F507-81FD-441D-8641-7BEF618BFA9C}">
      <dsp:nvSpPr>
        <dsp:cNvPr id="0" name=""/>
        <dsp:cNvSpPr/>
      </dsp:nvSpPr>
      <dsp:spPr>
        <a:xfrm>
          <a:off x="552449" y="2839628"/>
          <a:ext cx="7734299" cy="4723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338" tIns="0" rIns="292338" bIns="0" numCol="1" spcCol="1270" anchor="ctr" anchorCtr="0">
          <a:noAutofit/>
        </a:bodyPr>
        <a:lstStyle/>
        <a:p>
          <a:pPr marL="0" lvl="0" indent="0" algn="l" defTabSz="711200">
            <a:lnSpc>
              <a:spcPct val="90000"/>
            </a:lnSpc>
            <a:spcBef>
              <a:spcPct val="0"/>
            </a:spcBef>
            <a:spcAft>
              <a:spcPct val="35000"/>
            </a:spcAft>
            <a:buNone/>
          </a:pPr>
          <a:r>
            <a:rPr lang="en-US" sz="1600" kern="1200">
              <a:latin typeface="Calibri"/>
              <a:cs typeface="Calibri"/>
            </a:rPr>
            <a:t>WATER</a:t>
          </a:r>
        </a:p>
      </dsp:txBody>
      <dsp:txXfrm>
        <a:off x="575506" y="2862685"/>
        <a:ext cx="7688185" cy="4262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8BC4C6-DB5A-4828-BE3D-0309B515C64E}">
      <dsp:nvSpPr>
        <dsp:cNvPr id="0" name=""/>
        <dsp:cNvSpPr/>
      </dsp:nvSpPr>
      <dsp:spPr>
        <a:xfrm>
          <a:off x="0" y="306572"/>
          <a:ext cx="10849491" cy="17356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2041" tIns="395732" rIns="842041"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All students will walk on the right side of the hallway </a:t>
          </a:r>
        </a:p>
        <a:p>
          <a:pPr marL="171450" lvl="1" indent="-171450" algn="l" defTabSz="844550">
            <a:lnSpc>
              <a:spcPct val="90000"/>
            </a:lnSpc>
            <a:spcBef>
              <a:spcPct val="0"/>
            </a:spcBef>
            <a:spcAft>
              <a:spcPct val="15000"/>
            </a:spcAft>
            <a:buChar char="•"/>
          </a:pPr>
          <a:r>
            <a:rPr lang="en-US" sz="1900" kern="1200"/>
            <a:t>Maintain social distancing 6 feet apart </a:t>
          </a:r>
        </a:p>
        <a:p>
          <a:pPr marL="171450" lvl="1" indent="-171450" algn="l" defTabSz="844550">
            <a:lnSpc>
              <a:spcPct val="90000"/>
            </a:lnSpc>
            <a:spcBef>
              <a:spcPct val="0"/>
            </a:spcBef>
            <a:spcAft>
              <a:spcPct val="15000"/>
            </a:spcAft>
            <a:buChar char="•"/>
          </a:pPr>
          <a:r>
            <a:rPr lang="en-US" sz="1900" kern="1200"/>
            <a:t>Making sure masks are worn properly </a:t>
          </a:r>
        </a:p>
        <a:p>
          <a:pPr marL="171450" lvl="1" indent="-171450" algn="l" defTabSz="844550">
            <a:lnSpc>
              <a:spcPct val="90000"/>
            </a:lnSpc>
            <a:spcBef>
              <a:spcPct val="0"/>
            </a:spcBef>
            <a:spcAft>
              <a:spcPct val="15000"/>
            </a:spcAft>
            <a:buChar char="•"/>
          </a:pPr>
          <a:r>
            <a:rPr lang="en-US" sz="1900" kern="1200"/>
            <a:t>Staff &amp; Security personnel will be supervising all transitions</a:t>
          </a:r>
        </a:p>
      </dsp:txBody>
      <dsp:txXfrm>
        <a:off x="0" y="306572"/>
        <a:ext cx="10849491" cy="1735650"/>
      </dsp:txXfrm>
    </dsp:sp>
    <dsp:sp modelId="{E1BD763E-2E5B-4D1F-9A82-4684F8391C40}">
      <dsp:nvSpPr>
        <dsp:cNvPr id="0" name=""/>
        <dsp:cNvSpPr/>
      </dsp:nvSpPr>
      <dsp:spPr>
        <a:xfrm>
          <a:off x="542474" y="26132"/>
          <a:ext cx="7594644"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059" tIns="0" rIns="287059" bIns="0" numCol="1" spcCol="1270" anchor="ctr" anchorCtr="0">
          <a:noAutofit/>
        </a:bodyPr>
        <a:lstStyle/>
        <a:p>
          <a:pPr marL="0" lvl="0" indent="0" algn="l" defTabSz="844550">
            <a:lnSpc>
              <a:spcPct val="90000"/>
            </a:lnSpc>
            <a:spcBef>
              <a:spcPct val="0"/>
            </a:spcBef>
            <a:spcAft>
              <a:spcPct val="35000"/>
            </a:spcAft>
            <a:buNone/>
          </a:pPr>
          <a:r>
            <a:rPr lang="en-US" sz="1900" kern="1200"/>
            <a:t>CLASS TRANSITIONS </a:t>
          </a:r>
        </a:p>
      </dsp:txBody>
      <dsp:txXfrm>
        <a:off x="569854" y="53512"/>
        <a:ext cx="7539884" cy="506120"/>
      </dsp:txXfrm>
    </dsp:sp>
    <dsp:sp modelId="{751A7D05-0DCF-4F96-A0CC-C621CA6446BE}">
      <dsp:nvSpPr>
        <dsp:cNvPr id="0" name=""/>
        <dsp:cNvSpPr/>
      </dsp:nvSpPr>
      <dsp:spPr>
        <a:xfrm>
          <a:off x="0" y="2425262"/>
          <a:ext cx="10849491" cy="19750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2041" tIns="395732" rIns="842041" bIns="135128" numCol="1" spcCol="1270" anchor="t" anchorCtr="0">
          <a:noAutofit/>
        </a:bodyPr>
        <a:lstStyle/>
        <a:p>
          <a:pPr marL="171450" lvl="1" indent="-171450" algn="l" defTabSz="844550" rtl="0">
            <a:lnSpc>
              <a:spcPct val="90000"/>
            </a:lnSpc>
            <a:spcBef>
              <a:spcPct val="0"/>
            </a:spcBef>
            <a:spcAft>
              <a:spcPct val="15000"/>
            </a:spcAft>
            <a:buChar char="•"/>
          </a:pPr>
          <a:r>
            <a:rPr lang="en-US" sz="1900" kern="1200">
              <a:latin typeface="Calibri"/>
              <a:cs typeface="Calibri"/>
            </a:rPr>
            <a:t>Traffic patterns have been planned out and labeled throughout the building: up stairwells, down stair wells, staying to the right when in the hallways</a:t>
          </a:r>
        </a:p>
        <a:p>
          <a:pPr marL="171450" lvl="1" indent="-171450" algn="l" defTabSz="844550">
            <a:lnSpc>
              <a:spcPct val="90000"/>
            </a:lnSpc>
            <a:spcBef>
              <a:spcPct val="0"/>
            </a:spcBef>
            <a:spcAft>
              <a:spcPct val="15000"/>
            </a:spcAft>
            <a:buChar char="•"/>
          </a:pPr>
          <a:r>
            <a:rPr lang="en-US" sz="1900" kern="1200"/>
            <a:t>No passes will be issued to other teacher's classrooms </a:t>
          </a:r>
        </a:p>
        <a:p>
          <a:pPr marL="171450" lvl="1" indent="-171450" algn="l" defTabSz="844550">
            <a:lnSpc>
              <a:spcPct val="90000"/>
            </a:lnSpc>
            <a:spcBef>
              <a:spcPct val="0"/>
            </a:spcBef>
            <a:spcAft>
              <a:spcPct val="15000"/>
            </a:spcAft>
            <a:buChar char="•"/>
          </a:pPr>
          <a:r>
            <a:rPr lang="en-US" sz="1900" kern="1200"/>
            <a:t>Passes to Nurse/Guidance/Admin offices will be delivered to HR the morning of your appointment </a:t>
          </a:r>
        </a:p>
      </dsp:txBody>
      <dsp:txXfrm>
        <a:off x="0" y="2425262"/>
        <a:ext cx="10849491" cy="1975050"/>
      </dsp:txXfrm>
    </dsp:sp>
    <dsp:sp modelId="{8398A20B-B02E-440C-9626-3445A725DBCD}">
      <dsp:nvSpPr>
        <dsp:cNvPr id="0" name=""/>
        <dsp:cNvSpPr/>
      </dsp:nvSpPr>
      <dsp:spPr>
        <a:xfrm>
          <a:off x="542474" y="2144823"/>
          <a:ext cx="7594644"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059" tIns="0" rIns="287059" bIns="0" numCol="1" spcCol="1270" anchor="ctr" anchorCtr="0">
          <a:noAutofit/>
        </a:bodyPr>
        <a:lstStyle/>
        <a:p>
          <a:pPr marL="0" lvl="0" indent="0" algn="l" defTabSz="844550">
            <a:lnSpc>
              <a:spcPct val="90000"/>
            </a:lnSpc>
            <a:spcBef>
              <a:spcPct val="0"/>
            </a:spcBef>
            <a:spcAft>
              <a:spcPct val="35000"/>
            </a:spcAft>
            <a:buNone/>
          </a:pPr>
          <a:r>
            <a:rPr lang="en-US" sz="1900" kern="1200"/>
            <a:t>HALLWAYS/STAIRWELLS</a:t>
          </a:r>
        </a:p>
      </dsp:txBody>
      <dsp:txXfrm>
        <a:off x="569854" y="2172203"/>
        <a:ext cx="7539884" cy="5061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7300E5-DD88-4027-8138-EB5E91B4F807}">
      <dsp:nvSpPr>
        <dsp:cNvPr id="0" name=""/>
        <dsp:cNvSpPr/>
      </dsp:nvSpPr>
      <dsp:spPr>
        <a:xfrm>
          <a:off x="0" y="394445"/>
          <a:ext cx="10335341" cy="251684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2137" tIns="354076" rIns="802137" bIns="120904" numCol="1" spcCol="1270" anchor="t" anchorCtr="0">
          <a:noAutofit/>
        </a:bodyPr>
        <a:lstStyle/>
        <a:p>
          <a:pPr marL="171450" lvl="1" indent="-171450" algn="l" defTabSz="755650" rtl="0">
            <a:lnSpc>
              <a:spcPct val="150000"/>
            </a:lnSpc>
            <a:spcBef>
              <a:spcPct val="0"/>
            </a:spcBef>
            <a:spcAft>
              <a:spcPct val="15000"/>
            </a:spcAft>
            <a:buChar char="•"/>
          </a:pPr>
          <a:r>
            <a:rPr lang="en-US" sz="1700" kern="1200">
              <a:latin typeface="Calibri"/>
              <a:cs typeface="Calibri"/>
            </a:rPr>
            <a:t>Students will be allowed to go to their lockers only three specified times: before first period, lunch, and dismissal </a:t>
          </a:r>
        </a:p>
        <a:p>
          <a:pPr marL="171450" lvl="1" indent="-171450" algn="l" defTabSz="755650">
            <a:lnSpc>
              <a:spcPct val="150000"/>
            </a:lnSpc>
            <a:spcBef>
              <a:spcPct val="0"/>
            </a:spcBef>
            <a:spcAft>
              <a:spcPct val="15000"/>
            </a:spcAft>
            <a:buChar char="•"/>
          </a:pPr>
          <a:r>
            <a:rPr lang="en-US" sz="1700" kern="1200">
              <a:latin typeface="Calibri"/>
              <a:cs typeface="Calibri"/>
            </a:rPr>
            <a:t>Each HR teacher and 8th period teacher will be given a specific time where their students may go to their lockers</a:t>
          </a:r>
        </a:p>
        <a:p>
          <a:pPr marL="171450" lvl="1" indent="-171450" algn="l" defTabSz="755650">
            <a:lnSpc>
              <a:spcPct val="150000"/>
            </a:lnSpc>
            <a:spcBef>
              <a:spcPct val="0"/>
            </a:spcBef>
            <a:spcAft>
              <a:spcPct val="15000"/>
            </a:spcAft>
            <a:buChar char="•"/>
          </a:pPr>
          <a:r>
            <a:rPr lang="en-US" sz="1700" kern="1200">
              <a:latin typeface="Calibri"/>
              <a:cs typeface="Calibri"/>
            </a:rPr>
            <a:t>Staff &amp; Security personnel will be in the hallways supervising </a:t>
          </a:r>
        </a:p>
      </dsp:txBody>
      <dsp:txXfrm>
        <a:off x="0" y="394445"/>
        <a:ext cx="10335341" cy="2516849"/>
      </dsp:txXfrm>
    </dsp:sp>
    <dsp:sp modelId="{D2C66F84-0B02-4F9D-AA49-22CC8019E432}">
      <dsp:nvSpPr>
        <dsp:cNvPr id="0" name=""/>
        <dsp:cNvSpPr/>
      </dsp:nvSpPr>
      <dsp:spPr>
        <a:xfrm>
          <a:off x="516767" y="143525"/>
          <a:ext cx="7234738"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456" tIns="0" rIns="273456" bIns="0" numCol="1" spcCol="1270" anchor="ctr" anchorCtr="0">
          <a:noAutofit/>
        </a:bodyPr>
        <a:lstStyle/>
        <a:p>
          <a:pPr marL="0" lvl="0" indent="0" algn="l" defTabSz="755650" rtl="0">
            <a:lnSpc>
              <a:spcPct val="150000"/>
            </a:lnSpc>
            <a:spcBef>
              <a:spcPct val="0"/>
            </a:spcBef>
            <a:spcAft>
              <a:spcPct val="35000"/>
            </a:spcAft>
            <a:buNone/>
          </a:pPr>
          <a:r>
            <a:rPr lang="en-US" sz="1700" kern="1200">
              <a:latin typeface="Calibri"/>
              <a:cs typeface="Calibri"/>
            </a:rPr>
            <a:t>LOCKER USAGE </a:t>
          </a:r>
        </a:p>
      </dsp:txBody>
      <dsp:txXfrm>
        <a:off x="541265" y="168023"/>
        <a:ext cx="7185742" cy="452844"/>
      </dsp:txXfrm>
    </dsp:sp>
    <dsp:sp modelId="{A6BA5026-9DCA-491F-8162-50EE9A6B8FEC}">
      <dsp:nvSpPr>
        <dsp:cNvPr id="0" name=""/>
        <dsp:cNvSpPr/>
      </dsp:nvSpPr>
      <dsp:spPr>
        <a:xfrm>
          <a:off x="0" y="3254015"/>
          <a:ext cx="10335341" cy="20884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2137" tIns="354076" rIns="802137" bIns="120904" numCol="1" spcCol="1270" anchor="t" anchorCtr="0">
          <a:noAutofit/>
        </a:bodyPr>
        <a:lstStyle/>
        <a:p>
          <a:pPr marL="171450" lvl="1" indent="-171450" algn="l" defTabSz="755650">
            <a:lnSpc>
              <a:spcPct val="150000"/>
            </a:lnSpc>
            <a:spcBef>
              <a:spcPct val="0"/>
            </a:spcBef>
            <a:spcAft>
              <a:spcPct val="15000"/>
            </a:spcAft>
            <a:buChar char="•"/>
          </a:pPr>
          <a:r>
            <a:rPr lang="en-US" sz="1700" kern="1200">
              <a:latin typeface="Calibri"/>
              <a:cs typeface="Calibri"/>
            </a:rPr>
            <a:t>Bathroom use will be limited to transition times </a:t>
          </a:r>
        </a:p>
        <a:p>
          <a:pPr marL="171450" lvl="1" indent="-171450" algn="l" defTabSz="755650">
            <a:lnSpc>
              <a:spcPct val="150000"/>
            </a:lnSpc>
            <a:spcBef>
              <a:spcPct val="0"/>
            </a:spcBef>
            <a:spcAft>
              <a:spcPct val="15000"/>
            </a:spcAft>
            <a:buChar char="•"/>
          </a:pPr>
          <a:r>
            <a:rPr lang="en-US" sz="1700" kern="1200">
              <a:latin typeface="Calibri"/>
              <a:cs typeface="Calibri"/>
            </a:rPr>
            <a:t>If there is an emergency, students will be escorted by hall duty personnel to use the bathroom, one at a time, after the first 10 minutes of class and before the last 10 minutes of class to maximize instructional time</a:t>
          </a:r>
        </a:p>
      </dsp:txBody>
      <dsp:txXfrm>
        <a:off x="0" y="3254015"/>
        <a:ext cx="10335341" cy="2088450"/>
      </dsp:txXfrm>
    </dsp:sp>
    <dsp:sp modelId="{D33C7361-1FA3-4AFC-99C9-69B78C115758}">
      <dsp:nvSpPr>
        <dsp:cNvPr id="0" name=""/>
        <dsp:cNvSpPr/>
      </dsp:nvSpPr>
      <dsp:spPr>
        <a:xfrm>
          <a:off x="516767" y="3003095"/>
          <a:ext cx="7234738"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456" tIns="0" rIns="273456" bIns="0" numCol="1" spcCol="1270" anchor="ctr" anchorCtr="0">
          <a:noAutofit/>
        </a:bodyPr>
        <a:lstStyle/>
        <a:p>
          <a:pPr marL="0" lvl="0" indent="0" algn="l" defTabSz="755650">
            <a:lnSpc>
              <a:spcPct val="150000"/>
            </a:lnSpc>
            <a:spcBef>
              <a:spcPct val="0"/>
            </a:spcBef>
            <a:spcAft>
              <a:spcPct val="35000"/>
            </a:spcAft>
            <a:buNone/>
          </a:pPr>
          <a:r>
            <a:rPr lang="en-US" sz="1700" kern="1200">
              <a:latin typeface="Calibri"/>
              <a:cs typeface="Calibri"/>
            </a:rPr>
            <a:t>BATHROOM USE </a:t>
          </a:r>
        </a:p>
      </dsp:txBody>
      <dsp:txXfrm>
        <a:off x="541265" y="3027593"/>
        <a:ext cx="7185742" cy="45284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1/19/2021</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17390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1/19/2021</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978775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1/19/2021</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662862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1/19/2021</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311625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1/19/2021</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112604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1/19/2021</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635015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1/19/2021</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71705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1/19/2021</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399850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1/19/2021</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189228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1/19/2021</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68057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1/19/2021</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263571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1/19/2021</a:t>
            </a:fld>
            <a:endParaRPr lang="en-US"/>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566777003"/>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78" r:id="rId6"/>
    <p:sldLayoutId id="2147483774" r:id="rId7"/>
    <p:sldLayoutId id="2147483775" r:id="rId8"/>
    <p:sldLayoutId id="2147483776" r:id="rId9"/>
    <p:sldLayoutId id="2147483777" r:id="rId10"/>
    <p:sldLayoutId id="2147483779"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3.png"/><Relationship Id="rId4" Type="http://schemas.openxmlformats.org/officeDocument/2006/relationships/diagramQuickStyle" Target="../diagrams/quickStyle1.xml"/><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svg"/><Relationship Id="rId20" Type="http://schemas.openxmlformats.org/officeDocument/2006/relationships/image" Target="../media/image39.svg"/><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19" Type="http://schemas.openxmlformats.org/officeDocument/2006/relationships/image" Target="../media/image38.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www.buffaloschools.org/cms/module/selectsurvey/TakeSurvey.aspx?SurveyID=375" TargetMode="External"/><Relationship Id="rId2" Type="http://schemas.openxmlformats.org/officeDocument/2006/relationships/hyperlink" Target="https://forms.office.com/Pages/ResponsePage.aspx?id=nNCgtVioaUS_aFWqCu5g2qgrThyy1tlBsT42Q4I92iRUQ1MzRlJHQVA1OEZRMzMzVFVUMTU1TkswSi4u" TargetMode="Externa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hyperlink" Target="https://www.buffaloschools.org/cms/module/selectsurvey/TakeSurvey.aspx?SurveyID=384"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olmstedatkensington.com"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hyperlink" Target="https://buffaloschools-my.sharepoint.com/:b:/r/personal/ebullock_buffaloschools_org/Documents/School%20Phase-in%20Advanced%20Working%20Plans/%23156/FLO156%20Phase-In%20Plan%2012.9.20%20update.pdf?csf=1&amp;web=1&amp;e=HoWuC8"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4" name="Rectangle 113">
            <a:extLst>
              <a:ext uri="{FF2B5EF4-FFF2-40B4-BE49-F238E27FC236}">
                <a16:creationId xmlns:a16="http://schemas.microsoft.com/office/drawing/2014/main" id="{F616A82B-4290-46E7-BF7E-9119EFAF9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567966" y="1135530"/>
            <a:ext cx="4016188" cy="2892612"/>
          </a:xfrm>
        </p:spPr>
        <p:txBody>
          <a:bodyPr>
            <a:normAutofit/>
          </a:bodyPr>
          <a:lstStyle/>
          <a:p>
            <a:r>
              <a:rPr lang="en-US" sz="4000"/>
              <a:t>Re-Opening Parent Forum</a:t>
            </a:r>
          </a:p>
        </p:txBody>
      </p:sp>
      <p:sp>
        <p:nvSpPr>
          <p:cNvPr id="3" name="Subtitle 2"/>
          <p:cNvSpPr>
            <a:spLocks noGrp="1"/>
          </p:cNvSpPr>
          <p:nvPr>
            <p:ph type="subTitle" idx="1"/>
          </p:nvPr>
        </p:nvSpPr>
        <p:spPr>
          <a:xfrm>
            <a:off x="8141707" y="4793129"/>
            <a:ext cx="2868706" cy="1563219"/>
          </a:xfrm>
        </p:spPr>
        <p:txBody>
          <a:bodyPr vert="horz" lIns="91440" tIns="45720" rIns="91440" bIns="45720" rtlCol="0">
            <a:normAutofit/>
          </a:bodyPr>
          <a:lstStyle/>
          <a:p>
            <a:r>
              <a:rPr lang="en-US" sz="1200"/>
              <a:t>January 14, 2021</a:t>
            </a:r>
          </a:p>
        </p:txBody>
      </p:sp>
      <p:pic>
        <p:nvPicPr>
          <p:cNvPr id="5" name="Picture 5" descr="A large building&#10;&#10;Description automatically generated">
            <a:extLst>
              <a:ext uri="{FF2B5EF4-FFF2-40B4-BE49-F238E27FC236}">
                <a16:creationId xmlns:a16="http://schemas.microsoft.com/office/drawing/2014/main" id="{5D2E17CE-6F04-472F-B708-2989BD6A7A82}"/>
              </a:ext>
            </a:extLst>
          </p:cNvPr>
          <p:cNvPicPr>
            <a:picLocks noChangeAspect="1"/>
          </p:cNvPicPr>
          <p:nvPr/>
        </p:nvPicPr>
        <p:blipFill rotWithShape="1">
          <a:blip r:embed="rId2"/>
          <a:srcRect l="14797"/>
          <a:stretch/>
        </p:blipFill>
        <p:spPr>
          <a:xfrm>
            <a:off x="20" y="-1"/>
            <a:ext cx="6915093" cy="6858001"/>
          </a:xfrm>
          <a:prstGeom prst="rect">
            <a:avLst/>
          </a:prstGeom>
        </p:spPr>
      </p:pic>
      <p:pic>
        <p:nvPicPr>
          <p:cNvPr id="6" name="Picture 6" descr="Logo, company name&#10;&#10;Description automatically generated">
            <a:extLst>
              <a:ext uri="{FF2B5EF4-FFF2-40B4-BE49-F238E27FC236}">
                <a16:creationId xmlns:a16="http://schemas.microsoft.com/office/drawing/2014/main" id="{ED4069CA-3600-4A07-A80A-58730C663033}"/>
              </a:ext>
            </a:extLst>
          </p:cNvPr>
          <p:cNvPicPr>
            <a:picLocks noChangeAspect="1"/>
          </p:cNvPicPr>
          <p:nvPr/>
        </p:nvPicPr>
        <p:blipFill>
          <a:blip r:embed="rId3"/>
          <a:stretch>
            <a:fillRect/>
          </a:stretch>
        </p:blipFill>
        <p:spPr>
          <a:xfrm>
            <a:off x="8202561" y="41787"/>
            <a:ext cx="2743200" cy="2743200"/>
          </a:xfrm>
          <a:prstGeom prst="rect">
            <a:avLst/>
          </a:prstGeom>
        </p:spPr>
      </p:pic>
    </p:spTree>
    <p:extLst>
      <p:ext uri="{BB962C8B-B14F-4D97-AF65-F5344CB8AC3E}">
        <p14:creationId xmlns:p14="http://schemas.microsoft.com/office/powerpoint/2010/main" val="2299734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BD627-F2E6-496E-AF5A-59709791326D}"/>
              </a:ext>
            </a:extLst>
          </p:cNvPr>
          <p:cNvSpPr>
            <a:spLocks noGrp="1"/>
          </p:cNvSpPr>
          <p:nvPr>
            <p:ph type="title"/>
          </p:nvPr>
        </p:nvSpPr>
        <p:spPr>
          <a:xfrm>
            <a:off x="371348" y="287020"/>
            <a:ext cx="10332511" cy="1020763"/>
          </a:xfrm>
        </p:spPr>
        <p:txBody>
          <a:bodyPr/>
          <a:lstStyle/>
          <a:p>
            <a:r>
              <a:rPr lang="en-US"/>
              <a:t>Olmsted Protocols: Arrival &amp; Dismissal</a:t>
            </a:r>
          </a:p>
        </p:txBody>
      </p:sp>
      <p:graphicFrame>
        <p:nvGraphicFramePr>
          <p:cNvPr id="4" name="Diagram 4">
            <a:extLst>
              <a:ext uri="{FF2B5EF4-FFF2-40B4-BE49-F238E27FC236}">
                <a16:creationId xmlns:a16="http://schemas.microsoft.com/office/drawing/2014/main" id="{0BB4648A-939D-4C43-ABF5-EBB448053697}"/>
              </a:ext>
            </a:extLst>
          </p:cNvPr>
          <p:cNvGraphicFramePr>
            <a:graphicFrameLocks noGrp="1"/>
          </p:cNvGraphicFramePr>
          <p:nvPr>
            <p:ph idx="1"/>
            <p:extLst>
              <p:ext uri="{D42A27DB-BD31-4B8C-83A1-F6EECF244321}">
                <p14:modId xmlns:p14="http://schemas.microsoft.com/office/powerpoint/2010/main" val="3202881903"/>
              </p:ext>
            </p:extLst>
          </p:nvPr>
        </p:nvGraphicFramePr>
        <p:xfrm>
          <a:off x="-516706" y="1748248"/>
          <a:ext cx="10104438" cy="4706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784" name="TextBox 4783">
            <a:extLst>
              <a:ext uri="{FF2B5EF4-FFF2-40B4-BE49-F238E27FC236}">
                <a16:creationId xmlns:a16="http://schemas.microsoft.com/office/drawing/2014/main" id="{4A9A7F92-7524-4EF9-8C1B-69A3443EF862}"/>
              </a:ext>
            </a:extLst>
          </p:cNvPr>
          <p:cNvSpPr txBox="1"/>
          <p:nvPr/>
        </p:nvSpPr>
        <p:spPr>
          <a:xfrm>
            <a:off x="5753100" y="5379578"/>
            <a:ext cx="5978012" cy="1354217"/>
          </a:xfrm>
          <a:prstGeom prst="rect">
            <a:avLst/>
          </a:prstGeom>
          <a:solidFill>
            <a:schemeClr val="accent1">
              <a:lumMod val="20000"/>
              <a:lumOff val="80000"/>
            </a:schemeClr>
          </a:solidFill>
          <a:ln w="57150">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b="1" i="1"/>
              <a:t>Staff and Security personnel will  supervise arrival and dismissal procedures. </a:t>
            </a:r>
          </a:p>
          <a:p>
            <a:pPr algn="ctr"/>
            <a:r>
              <a:rPr lang="en-US" sz="1000" b="1" i="1"/>
              <a:t>  </a:t>
            </a:r>
            <a:endParaRPr lang="en-US" b="1" i="1"/>
          </a:p>
          <a:p>
            <a:pPr algn="ctr"/>
            <a:r>
              <a:rPr lang="en-US" b="1" i="1"/>
              <a:t>Dismissal procedures will be coordinated using the PA system and announcements. </a:t>
            </a:r>
            <a:endParaRPr lang="en-US"/>
          </a:p>
        </p:txBody>
      </p:sp>
      <p:sp>
        <p:nvSpPr>
          <p:cNvPr id="4824" name="TextBox 4823">
            <a:extLst>
              <a:ext uri="{FF2B5EF4-FFF2-40B4-BE49-F238E27FC236}">
                <a16:creationId xmlns:a16="http://schemas.microsoft.com/office/drawing/2014/main" id="{7CE8F295-5C3F-4995-97A1-4B5C62C6151F}"/>
              </a:ext>
            </a:extLst>
          </p:cNvPr>
          <p:cNvSpPr txBox="1"/>
          <p:nvPr/>
        </p:nvSpPr>
        <p:spPr>
          <a:xfrm>
            <a:off x="299884" y="1123334"/>
            <a:ext cx="109654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t>All staff will enter through the parking lot door. All students will enter through the Main Entrance. </a:t>
            </a:r>
          </a:p>
        </p:txBody>
      </p:sp>
    </p:spTree>
    <p:extLst>
      <p:ext uri="{BB962C8B-B14F-4D97-AF65-F5344CB8AC3E}">
        <p14:creationId xmlns:p14="http://schemas.microsoft.com/office/powerpoint/2010/main" val="391856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080BC15-6F3E-4EDC-BB73-20706F743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5C9385-1682-499B-8A01-BA6958997892}"/>
              </a:ext>
            </a:extLst>
          </p:cNvPr>
          <p:cNvSpPr>
            <a:spLocks noGrp="1"/>
          </p:cNvSpPr>
          <p:nvPr>
            <p:ph type="title"/>
          </p:nvPr>
        </p:nvSpPr>
        <p:spPr>
          <a:xfrm>
            <a:off x="496326" y="1092947"/>
            <a:ext cx="3782139" cy="3621741"/>
          </a:xfrm>
        </p:spPr>
        <p:txBody>
          <a:bodyPr>
            <a:normAutofit/>
          </a:bodyPr>
          <a:lstStyle/>
          <a:p>
            <a:pPr algn="ctr"/>
            <a:r>
              <a:rPr lang="en-US"/>
              <a:t>Modified Procedures for Late Arrival &amp; Early Dismissal</a:t>
            </a:r>
          </a:p>
        </p:txBody>
      </p:sp>
      <p:grpSp>
        <p:nvGrpSpPr>
          <p:cNvPr id="11" name="Group 10">
            <a:extLst>
              <a:ext uri="{FF2B5EF4-FFF2-40B4-BE49-F238E27FC236}">
                <a16:creationId xmlns:a16="http://schemas.microsoft.com/office/drawing/2014/main" id="{4C8A8758-6178-4720-BC90-28C23033F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5813314"/>
            <a:ext cx="12192031" cy="653700"/>
            <a:chOff x="0" y="5833367"/>
            <a:chExt cx="12243348" cy="653700"/>
          </a:xfrm>
        </p:grpSpPr>
        <p:sp>
          <p:nvSpPr>
            <p:cNvPr id="12" name="Freeform 6">
              <a:extLst>
                <a:ext uri="{FF2B5EF4-FFF2-40B4-BE49-F238E27FC236}">
                  <a16:creationId xmlns:a16="http://schemas.microsoft.com/office/drawing/2014/main" id="{19D4861C-7907-48BF-84E7-96C0E098D4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32866" y="6266740"/>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5">
              <a:extLst>
                <a:ext uri="{FF2B5EF4-FFF2-40B4-BE49-F238E27FC236}">
                  <a16:creationId xmlns:a16="http://schemas.microsoft.com/office/drawing/2014/main" id="{24690199-C217-4DCB-9B31-1A45649B0B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58428" y="583855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06">
              <a:extLst>
                <a:ext uri="{FF2B5EF4-FFF2-40B4-BE49-F238E27FC236}">
                  <a16:creationId xmlns:a16="http://schemas.microsoft.com/office/drawing/2014/main" id="{800D5F55-AC8B-4C26-ABB0-D8D609EC46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70691" y="584998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07">
              <a:extLst>
                <a:ext uri="{FF2B5EF4-FFF2-40B4-BE49-F238E27FC236}">
                  <a16:creationId xmlns:a16="http://schemas.microsoft.com/office/drawing/2014/main" id="{77F70717-3071-4962-8A7C-F9A58151CF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198566" y="592668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08">
              <a:extLst>
                <a:ext uri="{FF2B5EF4-FFF2-40B4-BE49-F238E27FC236}">
                  <a16:creationId xmlns:a16="http://schemas.microsoft.com/office/drawing/2014/main" id="{E16B2E5A-8EC8-4C56-AB77-380486FDF0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83918" y="586222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09">
              <a:extLst>
                <a:ext uri="{FF2B5EF4-FFF2-40B4-BE49-F238E27FC236}">
                  <a16:creationId xmlns:a16="http://schemas.microsoft.com/office/drawing/2014/main" id="{CABAB4BD-890F-4563-A5CA-536788B1E9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665993" y="5865486"/>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10">
              <a:extLst>
                <a:ext uri="{FF2B5EF4-FFF2-40B4-BE49-F238E27FC236}">
                  <a16:creationId xmlns:a16="http://schemas.microsoft.com/office/drawing/2014/main" id="{05F36030-F60E-436E-81FE-74DD0776DB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34969" y="5867234"/>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11">
              <a:extLst>
                <a:ext uri="{FF2B5EF4-FFF2-40B4-BE49-F238E27FC236}">
                  <a16:creationId xmlns:a16="http://schemas.microsoft.com/office/drawing/2014/main" id="{C87A69CB-2620-4628-9781-88BD40636F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07232" y="5877726"/>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12">
              <a:extLst>
                <a:ext uri="{FF2B5EF4-FFF2-40B4-BE49-F238E27FC236}">
                  <a16:creationId xmlns:a16="http://schemas.microsoft.com/office/drawing/2014/main" id="{2DF0B83D-C899-44CA-9B54-A9C57E8EB3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45291" y="583336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22">
              <a:extLst>
                <a:ext uri="{FF2B5EF4-FFF2-40B4-BE49-F238E27FC236}">
                  <a16:creationId xmlns:a16="http://schemas.microsoft.com/office/drawing/2014/main" id="{0ED49C08-BE23-43F9-A421-6CD45C78082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72383" y="6167445"/>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23">
              <a:extLst>
                <a:ext uri="{FF2B5EF4-FFF2-40B4-BE49-F238E27FC236}">
                  <a16:creationId xmlns:a16="http://schemas.microsoft.com/office/drawing/2014/main" id="{24F4B005-B785-4A57-9E5A-82D85F00D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0525" y="6136843"/>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30">
              <a:extLst>
                <a:ext uri="{FF2B5EF4-FFF2-40B4-BE49-F238E27FC236}">
                  <a16:creationId xmlns:a16="http://schemas.microsoft.com/office/drawing/2014/main" id="{196ED9B6-969E-4AC4-ACD0-95A421BAB3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67876" y="613368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31">
              <a:extLst>
                <a:ext uri="{FF2B5EF4-FFF2-40B4-BE49-F238E27FC236}">
                  <a16:creationId xmlns:a16="http://schemas.microsoft.com/office/drawing/2014/main" id="{496BF3B0-761A-4454-BE3C-86B4675DC0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3018" y="6164589"/>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32">
              <a:extLst>
                <a:ext uri="{FF2B5EF4-FFF2-40B4-BE49-F238E27FC236}">
                  <a16:creationId xmlns:a16="http://schemas.microsoft.com/office/drawing/2014/main" id="{F16259CF-A0BC-4673-91C7-A7D3CDF7C7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80494" y="6206007"/>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34">
              <a:extLst>
                <a:ext uri="{FF2B5EF4-FFF2-40B4-BE49-F238E27FC236}">
                  <a16:creationId xmlns:a16="http://schemas.microsoft.com/office/drawing/2014/main" id="{B09A934A-4464-4C9B-ACAD-9128E0B615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076791" y="6211976"/>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35">
              <a:extLst>
                <a:ext uri="{FF2B5EF4-FFF2-40B4-BE49-F238E27FC236}">
                  <a16:creationId xmlns:a16="http://schemas.microsoft.com/office/drawing/2014/main" id="{2E9B2055-E384-472D-91D3-74775CDA16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48831" y="61180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41">
              <a:extLst>
                <a:ext uri="{FF2B5EF4-FFF2-40B4-BE49-F238E27FC236}">
                  <a16:creationId xmlns:a16="http://schemas.microsoft.com/office/drawing/2014/main" id="{B519F0F1-B284-44D5-91E9-5018219AFF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77721" y="6192483"/>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91">
              <a:extLst>
                <a:ext uri="{FF2B5EF4-FFF2-40B4-BE49-F238E27FC236}">
                  <a16:creationId xmlns:a16="http://schemas.microsoft.com/office/drawing/2014/main" id="{8379C6B3-49BE-4333-B322-AF02BBB41C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99219" y="5925439"/>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92">
              <a:extLst>
                <a:ext uri="{FF2B5EF4-FFF2-40B4-BE49-F238E27FC236}">
                  <a16:creationId xmlns:a16="http://schemas.microsoft.com/office/drawing/2014/main" id="{9E870E95-FCD6-4158-861A-5CEC896F52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43340" y="586221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93">
              <a:extLst>
                <a:ext uri="{FF2B5EF4-FFF2-40B4-BE49-F238E27FC236}">
                  <a16:creationId xmlns:a16="http://schemas.microsoft.com/office/drawing/2014/main" id="{CD22207C-B504-40B2-A1EB-2DC9B8162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325078" y="5884777"/>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94">
              <a:extLst>
                <a:ext uri="{FF2B5EF4-FFF2-40B4-BE49-F238E27FC236}">
                  <a16:creationId xmlns:a16="http://schemas.microsoft.com/office/drawing/2014/main" id="{E317ADBB-3E4F-42D2-B7F2-A15924AD50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255785" y="5970867"/>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95">
              <a:extLst>
                <a:ext uri="{FF2B5EF4-FFF2-40B4-BE49-F238E27FC236}">
                  <a16:creationId xmlns:a16="http://schemas.microsoft.com/office/drawing/2014/main" id="{6D7188E6-F4DA-4486-938D-F45FE01A26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038154" y="591497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96">
              <a:extLst>
                <a:ext uri="{FF2B5EF4-FFF2-40B4-BE49-F238E27FC236}">
                  <a16:creationId xmlns:a16="http://schemas.microsoft.com/office/drawing/2014/main" id="{0FBC38BC-DE18-4960-A9D4-F24C6F60C0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556561" y="5921498"/>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97">
              <a:extLst>
                <a:ext uri="{FF2B5EF4-FFF2-40B4-BE49-F238E27FC236}">
                  <a16:creationId xmlns:a16="http://schemas.microsoft.com/office/drawing/2014/main" id="{1F8EFF99-76BF-4F9B-ADAA-B8D310153B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50229" y="5923946"/>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98">
              <a:extLst>
                <a:ext uri="{FF2B5EF4-FFF2-40B4-BE49-F238E27FC236}">
                  <a16:creationId xmlns:a16="http://schemas.microsoft.com/office/drawing/2014/main" id="{76909582-A285-4EA4-AE72-9DBF0D5659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31821" y="592394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99">
              <a:extLst>
                <a:ext uri="{FF2B5EF4-FFF2-40B4-BE49-F238E27FC236}">
                  <a16:creationId xmlns:a16="http://schemas.microsoft.com/office/drawing/2014/main" id="{700BC7B2-0C3D-459F-92C1-3605AA3F092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425006" y="592394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100">
              <a:extLst>
                <a:ext uri="{FF2B5EF4-FFF2-40B4-BE49-F238E27FC236}">
                  <a16:creationId xmlns:a16="http://schemas.microsoft.com/office/drawing/2014/main" id="{D3C4B45C-266A-45BF-98FA-CA5409C462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877354" y="5923945"/>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101">
              <a:extLst>
                <a:ext uri="{FF2B5EF4-FFF2-40B4-BE49-F238E27FC236}">
                  <a16:creationId xmlns:a16="http://schemas.microsoft.com/office/drawing/2014/main" id="{C72C1CB8-8213-4EE7-AFFF-B0A74E7A74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74567" y="593047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02">
              <a:extLst>
                <a:ext uri="{FF2B5EF4-FFF2-40B4-BE49-F238E27FC236}">
                  <a16:creationId xmlns:a16="http://schemas.microsoft.com/office/drawing/2014/main" id="{2FF32C41-49E2-459E-9AC4-64269039B1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734759" y="593378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03">
              <a:extLst>
                <a:ext uri="{FF2B5EF4-FFF2-40B4-BE49-F238E27FC236}">
                  <a16:creationId xmlns:a16="http://schemas.microsoft.com/office/drawing/2014/main" id="{06B5D5F0-EA51-440D-81A0-FE60CCFBA9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14652" y="593945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04">
              <a:extLst>
                <a:ext uri="{FF2B5EF4-FFF2-40B4-BE49-F238E27FC236}">
                  <a16:creationId xmlns:a16="http://schemas.microsoft.com/office/drawing/2014/main" id="{6E01758F-8AEC-4155-B791-2A8CB8A482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63918" y="5939450"/>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13">
              <a:extLst>
                <a:ext uri="{FF2B5EF4-FFF2-40B4-BE49-F238E27FC236}">
                  <a16:creationId xmlns:a16="http://schemas.microsoft.com/office/drawing/2014/main" id="{626F1B89-B88E-4CE3-90BF-3704BAF488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52139" y="5985147"/>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14">
              <a:extLst>
                <a:ext uri="{FF2B5EF4-FFF2-40B4-BE49-F238E27FC236}">
                  <a16:creationId xmlns:a16="http://schemas.microsoft.com/office/drawing/2014/main" id="{BC872037-D6F5-4CE7-A090-32A977A79F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618593" y="5985147"/>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15">
              <a:extLst>
                <a:ext uri="{FF2B5EF4-FFF2-40B4-BE49-F238E27FC236}">
                  <a16:creationId xmlns:a16="http://schemas.microsoft.com/office/drawing/2014/main" id="{A620CFBF-D373-4BA6-BE41-62B50B9457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81447" y="599086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17">
              <a:extLst>
                <a:ext uri="{FF2B5EF4-FFF2-40B4-BE49-F238E27FC236}">
                  <a16:creationId xmlns:a16="http://schemas.microsoft.com/office/drawing/2014/main" id="{B7CA6C2F-61C2-486F-B691-E8EB4BA276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76684" y="600310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18">
              <a:extLst>
                <a:ext uri="{FF2B5EF4-FFF2-40B4-BE49-F238E27FC236}">
                  <a16:creationId xmlns:a16="http://schemas.microsoft.com/office/drawing/2014/main" id="{A0073675-5E26-428E-A2F7-2A952D3145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537628" y="600636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19">
              <a:extLst>
                <a:ext uri="{FF2B5EF4-FFF2-40B4-BE49-F238E27FC236}">
                  <a16:creationId xmlns:a16="http://schemas.microsoft.com/office/drawing/2014/main" id="{92F171FA-0CB2-4F4C-A2F3-1B7B6B0289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54193" y="5947089"/>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120">
              <a:extLst>
                <a:ext uri="{FF2B5EF4-FFF2-40B4-BE49-F238E27FC236}">
                  <a16:creationId xmlns:a16="http://schemas.microsoft.com/office/drawing/2014/main" id="{ED29B115-F34D-4E41-A4A2-C0CE41C697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822857" y="6249048"/>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21">
              <a:extLst>
                <a:ext uri="{FF2B5EF4-FFF2-40B4-BE49-F238E27FC236}">
                  <a16:creationId xmlns:a16="http://schemas.microsoft.com/office/drawing/2014/main" id="{106009C3-0971-47AF-8BD9-2EC8A6A4B2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537067" y="626003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25">
              <a:extLst>
                <a:ext uri="{FF2B5EF4-FFF2-40B4-BE49-F238E27FC236}">
                  <a16:creationId xmlns:a16="http://schemas.microsoft.com/office/drawing/2014/main" id="{CB010BB8-6FD4-498C-994D-53C8DC7491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314022" y="6238145"/>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26">
              <a:extLst>
                <a:ext uri="{FF2B5EF4-FFF2-40B4-BE49-F238E27FC236}">
                  <a16:creationId xmlns:a16="http://schemas.microsoft.com/office/drawing/2014/main" id="{B8F74E45-2803-4A11-9333-3639A1C2F2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50834" y="6249979"/>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27">
              <a:extLst>
                <a:ext uri="{FF2B5EF4-FFF2-40B4-BE49-F238E27FC236}">
                  <a16:creationId xmlns:a16="http://schemas.microsoft.com/office/drawing/2014/main" id="{AEF03EB9-6D77-4E55-BCF2-4402550D39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25618" y="6249978"/>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28">
              <a:extLst>
                <a:ext uri="{FF2B5EF4-FFF2-40B4-BE49-F238E27FC236}">
                  <a16:creationId xmlns:a16="http://schemas.microsoft.com/office/drawing/2014/main" id="{217D616F-FDFA-439E-8B09-E55F8234B0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752808" y="6253241"/>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129">
              <a:extLst>
                <a:ext uri="{FF2B5EF4-FFF2-40B4-BE49-F238E27FC236}">
                  <a16:creationId xmlns:a16="http://schemas.microsoft.com/office/drawing/2014/main" id="{1EB7CB2D-F6AA-4861-B158-DA3E6B923E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00604" y="6253241"/>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133">
              <a:extLst>
                <a:ext uri="{FF2B5EF4-FFF2-40B4-BE49-F238E27FC236}">
                  <a16:creationId xmlns:a16="http://schemas.microsoft.com/office/drawing/2014/main" id="{1C9C3C8B-A28D-44DF-AA29-02B28AED71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507420" y="6262219"/>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136">
              <a:extLst>
                <a:ext uri="{FF2B5EF4-FFF2-40B4-BE49-F238E27FC236}">
                  <a16:creationId xmlns:a16="http://schemas.microsoft.com/office/drawing/2014/main" id="{BA82150B-D747-458F-8C52-72FBA52BCD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568517" y="6274085"/>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137">
              <a:extLst>
                <a:ext uri="{FF2B5EF4-FFF2-40B4-BE49-F238E27FC236}">
                  <a16:creationId xmlns:a16="http://schemas.microsoft.com/office/drawing/2014/main" id="{0288BD39-0846-445A-BD81-1E34E0E99E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268636" y="627772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138">
              <a:extLst>
                <a:ext uri="{FF2B5EF4-FFF2-40B4-BE49-F238E27FC236}">
                  <a16:creationId xmlns:a16="http://schemas.microsoft.com/office/drawing/2014/main" id="{B89B3B49-0A7E-4573-9B52-D1B0659831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16079" y="6280172"/>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39">
              <a:extLst>
                <a:ext uri="{FF2B5EF4-FFF2-40B4-BE49-F238E27FC236}">
                  <a16:creationId xmlns:a16="http://schemas.microsoft.com/office/drawing/2014/main" id="{EB447648-FE0A-4D8E-86B8-D38D5F938B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537627" y="628669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40">
              <a:extLst>
                <a:ext uri="{FF2B5EF4-FFF2-40B4-BE49-F238E27FC236}">
                  <a16:creationId xmlns:a16="http://schemas.microsoft.com/office/drawing/2014/main" id="{0F74D32E-67FC-452C-A52B-988DB49843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995618" y="6289963"/>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42">
              <a:extLst>
                <a:ext uri="{FF2B5EF4-FFF2-40B4-BE49-F238E27FC236}">
                  <a16:creationId xmlns:a16="http://schemas.microsoft.com/office/drawing/2014/main" id="{48203367-1F19-4C4F-B38D-929816F787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6179" y="6316892"/>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43">
              <a:extLst>
                <a:ext uri="{FF2B5EF4-FFF2-40B4-BE49-F238E27FC236}">
                  <a16:creationId xmlns:a16="http://schemas.microsoft.com/office/drawing/2014/main" id="{FEBB9D94-7802-4607-9BA4-62FB212BFC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793248" y="6320155"/>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44">
              <a:extLst>
                <a:ext uri="{FF2B5EF4-FFF2-40B4-BE49-F238E27FC236}">
                  <a16:creationId xmlns:a16="http://schemas.microsoft.com/office/drawing/2014/main" id="{24743784-06E3-4913-9DFD-2FCBF9D929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61757" y="6316892"/>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45">
              <a:extLst>
                <a:ext uri="{FF2B5EF4-FFF2-40B4-BE49-F238E27FC236}">
                  <a16:creationId xmlns:a16="http://schemas.microsoft.com/office/drawing/2014/main" id="{25CD3315-6611-406F-AF95-2EF9F5A5B0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1778" y="6322605"/>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8">
              <a:extLst>
                <a:ext uri="{FF2B5EF4-FFF2-40B4-BE49-F238E27FC236}">
                  <a16:creationId xmlns:a16="http://schemas.microsoft.com/office/drawing/2014/main" id="{4B0A51D7-FF65-4E97-9E1A-8C4688E862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27269" y="628058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8">
              <a:extLst>
                <a:ext uri="{FF2B5EF4-FFF2-40B4-BE49-F238E27FC236}">
                  <a16:creationId xmlns:a16="http://schemas.microsoft.com/office/drawing/2014/main" id="{E4E336B8-243A-49D9-9876-4BF3A08D3A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6018" y="584276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06">
              <a:extLst>
                <a:ext uri="{FF2B5EF4-FFF2-40B4-BE49-F238E27FC236}">
                  <a16:creationId xmlns:a16="http://schemas.microsoft.com/office/drawing/2014/main" id="{CFBBE0E2-8BDF-4B26-BEBC-DB799B8F6B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0" y="605725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20">
              <a:extLst>
                <a:ext uri="{FF2B5EF4-FFF2-40B4-BE49-F238E27FC236}">
                  <a16:creationId xmlns:a16="http://schemas.microsoft.com/office/drawing/2014/main" id="{A6727626-8944-4EB7-B327-B696FE484D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137524" y="594290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20">
              <a:extLst>
                <a:ext uri="{FF2B5EF4-FFF2-40B4-BE49-F238E27FC236}">
                  <a16:creationId xmlns:a16="http://schemas.microsoft.com/office/drawing/2014/main" id="{D8C4C7E6-114C-4D16-9FC6-1260653C23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19407" y="5951690"/>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25">
              <a:extLst>
                <a:ext uri="{FF2B5EF4-FFF2-40B4-BE49-F238E27FC236}">
                  <a16:creationId xmlns:a16="http://schemas.microsoft.com/office/drawing/2014/main" id="{2D373437-2902-4D8A-B887-F6941556C2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28670" y="6231153"/>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137">
              <a:extLst>
                <a:ext uri="{FF2B5EF4-FFF2-40B4-BE49-F238E27FC236}">
                  <a16:creationId xmlns:a16="http://schemas.microsoft.com/office/drawing/2014/main" id="{8EB99B25-2662-42DE-8F5D-E0F6F28C85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56267" y="5963524"/>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6">
              <a:extLst>
                <a:ext uri="{FF2B5EF4-FFF2-40B4-BE49-F238E27FC236}">
                  <a16:creationId xmlns:a16="http://schemas.microsoft.com/office/drawing/2014/main" id="{724D4F80-B109-4438-BC6D-ABB522B44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83488" y="6310399"/>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105">
              <a:extLst>
                <a:ext uri="{FF2B5EF4-FFF2-40B4-BE49-F238E27FC236}">
                  <a16:creationId xmlns:a16="http://schemas.microsoft.com/office/drawing/2014/main" id="{F5A66334-17A8-4594-AB17-4C33A955B2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78638" y="5996207"/>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106">
              <a:extLst>
                <a:ext uri="{FF2B5EF4-FFF2-40B4-BE49-F238E27FC236}">
                  <a16:creationId xmlns:a16="http://schemas.microsoft.com/office/drawing/2014/main" id="{D12EC8B9-DE60-44BC-9911-A9CD8EF506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230164" y="595079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07">
              <a:extLst>
                <a:ext uri="{FF2B5EF4-FFF2-40B4-BE49-F238E27FC236}">
                  <a16:creationId xmlns:a16="http://schemas.microsoft.com/office/drawing/2014/main" id="{FB7FEAD3-708C-4B79-B452-4445C27780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58039" y="602749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08">
              <a:extLst>
                <a:ext uri="{FF2B5EF4-FFF2-40B4-BE49-F238E27FC236}">
                  <a16:creationId xmlns:a16="http://schemas.microsoft.com/office/drawing/2014/main" id="{8C6933FD-FAB6-403B-9CD4-EF0E06CF79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843391" y="5963034"/>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09">
              <a:extLst>
                <a:ext uri="{FF2B5EF4-FFF2-40B4-BE49-F238E27FC236}">
                  <a16:creationId xmlns:a16="http://schemas.microsoft.com/office/drawing/2014/main" id="{3F4D3F48-1D65-45EB-91E2-BEFFB2440C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334906" y="5995680"/>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10">
              <a:extLst>
                <a:ext uri="{FF2B5EF4-FFF2-40B4-BE49-F238E27FC236}">
                  <a16:creationId xmlns:a16="http://schemas.microsoft.com/office/drawing/2014/main" id="{5FB2CD0B-BF87-4FEC-B6B6-0DA50B9314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51575" y="5968048"/>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111">
              <a:extLst>
                <a:ext uri="{FF2B5EF4-FFF2-40B4-BE49-F238E27FC236}">
                  <a16:creationId xmlns:a16="http://schemas.microsoft.com/office/drawing/2014/main" id="{5C2A4452-6B00-411C-80AB-29AE135B4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066705" y="5978540"/>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112">
              <a:extLst>
                <a:ext uri="{FF2B5EF4-FFF2-40B4-BE49-F238E27FC236}">
                  <a16:creationId xmlns:a16="http://schemas.microsoft.com/office/drawing/2014/main" id="{9B0D6CF6-D17B-4DC7-828A-773636910C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551876" y="59662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22">
              <a:extLst>
                <a:ext uri="{FF2B5EF4-FFF2-40B4-BE49-F238E27FC236}">
                  <a16:creationId xmlns:a16="http://schemas.microsoft.com/office/drawing/2014/main" id="{E0E5EA9F-6192-466D-BF45-46D9BCE3BD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311861" y="6280580"/>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30">
              <a:extLst>
                <a:ext uri="{FF2B5EF4-FFF2-40B4-BE49-F238E27FC236}">
                  <a16:creationId xmlns:a16="http://schemas.microsoft.com/office/drawing/2014/main" id="{008FF77B-AC18-4E35-BB9B-0CA39278F7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050053" y="6283842"/>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31">
              <a:extLst>
                <a:ext uri="{FF2B5EF4-FFF2-40B4-BE49-F238E27FC236}">
                  <a16:creationId xmlns:a16="http://schemas.microsoft.com/office/drawing/2014/main" id="{F237A1D4-9D62-4DEA-BD39-E5EC93B33B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683480" y="6267114"/>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32">
              <a:extLst>
                <a:ext uri="{FF2B5EF4-FFF2-40B4-BE49-F238E27FC236}">
                  <a16:creationId xmlns:a16="http://schemas.microsoft.com/office/drawing/2014/main" id="{CFF6BE31-4842-4659-8D68-63423F8269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39967" y="6306821"/>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34">
              <a:extLst>
                <a:ext uri="{FF2B5EF4-FFF2-40B4-BE49-F238E27FC236}">
                  <a16:creationId xmlns:a16="http://schemas.microsoft.com/office/drawing/2014/main" id="{3EC2112B-E2EC-492A-8AF9-D78F4B4A99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36264" y="6312790"/>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35">
              <a:extLst>
                <a:ext uri="{FF2B5EF4-FFF2-40B4-BE49-F238E27FC236}">
                  <a16:creationId xmlns:a16="http://schemas.microsoft.com/office/drawing/2014/main" id="{E71F6428-AC25-4A5A-8439-04768A17B6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397411" y="628546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41">
              <a:extLst>
                <a:ext uri="{FF2B5EF4-FFF2-40B4-BE49-F238E27FC236}">
                  <a16:creationId xmlns:a16="http://schemas.microsoft.com/office/drawing/2014/main" id="{87E919CC-AC41-4F0D-A842-792D7A4187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864771" y="626918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91">
              <a:extLst>
                <a:ext uri="{FF2B5EF4-FFF2-40B4-BE49-F238E27FC236}">
                  <a16:creationId xmlns:a16="http://schemas.microsoft.com/office/drawing/2014/main" id="{DE28BE4E-1A59-46FF-810A-A8F9A46F70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358692" y="6026253"/>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92">
              <a:extLst>
                <a:ext uri="{FF2B5EF4-FFF2-40B4-BE49-F238E27FC236}">
                  <a16:creationId xmlns:a16="http://schemas.microsoft.com/office/drawing/2014/main" id="{41281533-9B25-42A4-9F50-34B4F24C0E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02813" y="596303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93">
              <a:extLst>
                <a:ext uri="{FF2B5EF4-FFF2-40B4-BE49-F238E27FC236}">
                  <a16:creationId xmlns:a16="http://schemas.microsoft.com/office/drawing/2014/main" id="{E5B56BED-7578-4E42-889D-34AA58F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28451" y="6033253"/>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94">
              <a:extLst>
                <a:ext uri="{FF2B5EF4-FFF2-40B4-BE49-F238E27FC236}">
                  <a16:creationId xmlns:a16="http://schemas.microsoft.com/office/drawing/2014/main" id="{583E2F4A-E235-4600-A80D-18C1C36EE5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15258" y="6071681"/>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95">
              <a:extLst>
                <a:ext uri="{FF2B5EF4-FFF2-40B4-BE49-F238E27FC236}">
                  <a16:creationId xmlns:a16="http://schemas.microsoft.com/office/drawing/2014/main" id="{A3CF799A-9839-4CB1-9381-DCC0C1FE1B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697627" y="601578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96">
              <a:extLst>
                <a:ext uri="{FF2B5EF4-FFF2-40B4-BE49-F238E27FC236}">
                  <a16:creationId xmlns:a16="http://schemas.microsoft.com/office/drawing/2014/main" id="{FCC7DD6E-E0E5-46B9-81B7-3B2F7B3332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16034" y="6022312"/>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97">
              <a:extLst>
                <a:ext uri="{FF2B5EF4-FFF2-40B4-BE49-F238E27FC236}">
                  <a16:creationId xmlns:a16="http://schemas.microsoft.com/office/drawing/2014/main" id="{0D5C974E-4B43-4FFA-8230-DB0E1993C3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409702" y="6024760"/>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98">
              <a:extLst>
                <a:ext uri="{FF2B5EF4-FFF2-40B4-BE49-F238E27FC236}">
                  <a16:creationId xmlns:a16="http://schemas.microsoft.com/office/drawing/2014/main" id="{3C1174EE-071E-4421-BD9C-2C2D84190D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91294" y="6024760"/>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99">
              <a:extLst>
                <a:ext uri="{FF2B5EF4-FFF2-40B4-BE49-F238E27FC236}">
                  <a16:creationId xmlns:a16="http://schemas.microsoft.com/office/drawing/2014/main" id="{6F280CAD-1F1B-4F43-99A3-B2EC2A7F30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84479" y="6024758"/>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00">
              <a:extLst>
                <a:ext uri="{FF2B5EF4-FFF2-40B4-BE49-F238E27FC236}">
                  <a16:creationId xmlns:a16="http://schemas.microsoft.com/office/drawing/2014/main" id="{9C83D9FD-E06E-407B-BA7C-2C2AD5B16C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36827" y="602475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01">
              <a:extLst>
                <a:ext uri="{FF2B5EF4-FFF2-40B4-BE49-F238E27FC236}">
                  <a16:creationId xmlns:a16="http://schemas.microsoft.com/office/drawing/2014/main" id="{A1CACEBA-A7A9-45FB-897A-888150011B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734040" y="6031289"/>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04">
              <a:extLst>
                <a:ext uri="{FF2B5EF4-FFF2-40B4-BE49-F238E27FC236}">
                  <a16:creationId xmlns:a16="http://schemas.microsoft.com/office/drawing/2014/main" id="{4A695BE5-DE27-460F-845F-45BB814FE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23391" y="6040264"/>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13">
              <a:extLst>
                <a:ext uri="{FF2B5EF4-FFF2-40B4-BE49-F238E27FC236}">
                  <a16:creationId xmlns:a16="http://schemas.microsoft.com/office/drawing/2014/main" id="{77CDD712-F443-4EDC-B663-5EC5ACD7DB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11612" y="608596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14">
              <a:extLst>
                <a:ext uri="{FF2B5EF4-FFF2-40B4-BE49-F238E27FC236}">
                  <a16:creationId xmlns:a16="http://schemas.microsoft.com/office/drawing/2014/main" id="{007246F1-084B-45D9-BDD9-99BB53F6C9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78066" y="6085961"/>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15">
              <a:extLst>
                <a:ext uri="{FF2B5EF4-FFF2-40B4-BE49-F238E27FC236}">
                  <a16:creationId xmlns:a16="http://schemas.microsoft.com/office/drawing/2014/main" id="{1EFA42E9-27C0-423D-93C8-794A9683FC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40920" y="6091674"/>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20">
              <a:extLst>
                <a:ext uri="{FF2B5EF4-FFF2-40B4-BE49-F238E27FC236}">
                  <a16:creationId xmlns:a16="http://schemas.microsoft.com/office/drawing/2014/main" id="{DFCCEBA8-5961-480A-9134-51605F650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1632" y="6320599"/>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21">
              <a:extLst>
                <a:ext uri="{FF2B5EF4-FFF2-40B4-BE49-F238E27FC236}">
                  <a16:creationId xmlns:a16="http://schemas.microsoft.com/office/drawing/2014/main" id="{00B8B62E-6551-4805-BD5A-5188FE5D3A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187481" y="6343820"/>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25">
              <a:extLst>
                <a:ext uri="{FF2B5EF4-FFF2-40B4-BE49-F238E27FC236}">
                  <a16:creationId xmlns:a16="http://schemas.microsoft.com/office/drawing/2014/main" id="{EB635BC8-61BC-44D5-AA11-9A308B3BA4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73495" y="6338959"/>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26">
              <a:extLst>
                <a:ext uri="{FF2B5EF4-FFF2-40B4-BE49-F238E27FC236}">
                  <a16:creationId xmlns:a16="http://schemas.microsoft.com/office/drawing/2014/main" id="{3C0CF799-2713-48A8-94DF-F8CB5F3324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10307" y="6350793"/>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27">
              <a:extLst>
                <a:ext uri="{FF2B5EF4-FFF2-40B4-BE49-F238E27FC236}">
                  <a16:creationId xmlns:a16="http://schemas.microsoft.com/office/drawing/2014/main" id="{52A7149F-5A3F-4537-981A-974C7409CA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85091" y="6350792"/>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28">
              <a:extLst>
                <a:ext uri="{FF2B5EF4-FFF2-40B4-BE49-F238E27FC236}">
                  <a16:creationId xmlns:a16="http://schemas.microsoft.com/office/drawing/2014/main" id="{5D7163FE-5ADD-41E7-985B-F95E7E0484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412281" y="6354055"/>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29">
              <a:extLst>
                <a:ext uri="{FF2B5EF4-FFF2-40B4-BE49-F238E27FC236}">
                  <a16:creationId xmlns:a16="http://schemas.microsoft.com/office/drawing/2014/main" id="{FA796F21-7CE5-4483-A137-919B3D433B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360077" y="6354055"/>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33">
              <a:extLst>
                <a:ext uri="{FF2B5EF4-FFF2-40B4-BE49-F238E27FC236}">
                  <a16:creationId xmlns:a16="http://schemas.microsoft.com/office/drawing/2014/main" id="{89A8D3E3-3518-4738-B94E-F7DD9818D8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166893" y="636303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36">
              <a:extLst>
                <a:ext uri="{FF2B5EF4-FFF2-40B4-BE49-F238E27FC236}">
                  <a16:creationId xmlns:a16="http://schemas.microsoft.com/office/drawing/2014/main" id="{965D7305-50C2-4D93-8832-19DC70C5B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28899" y="6292819"/>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137">
              <a:extLst>
                <a:ext uri="{FF2B5EF4-FFF2-40B4-BE49-F238E27FC236}">
                  <a16:creationId xmlns:a16="http://schemas.microsoft.com/office/drawing/2014/main" id="{04637E45-0880-40BC-B488-4EA4CA4356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28109" y="6378537"/>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138">
              <a:extLst>
                <a:ext uri="{FF2B5EF4-FFF2-40B4-BE49-F238E27FC236}">
                  <a16:creationId xmlns:a16="http://schemas.microsoft.com/office/drawing/2014/main" id="{D938207F-A865-48E5-A15D-FD578BC59D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675552" y="6380986"/>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40">
              <a:extLst>
                <a:ext uri="{FF2B5EF4-FFF2-40B4-BE49-F238E27FC236}">
                  <a16:creationId xmlns:a16="http://schemas.microsoft.com/office/drawing/2014/main" id="{DCD7108A-C70D-4FD9-B91A-0E9F9501AE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655091" y="6390777"/>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142">
              <a:extLst>
                <a:ext uri="{FF2B5EF4-FFF2-40B4-BE49-F238E27FC236}">
                  <a16:creationId xmlns:a16="http://schemas.microsoft.com/office/drawing/2014/main" id="{57FC30BB-0D8F-43B0-910E-7DDE8C9331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425652" y="6417706"/>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25">
              <a:extLst>
                <a:ext uri="{FF2B5EF4-FFF2-40B4-BE49-F238E27FC236}">
                  <a16:creationId xmlns:a16="http://schemas.microsoft.com/office/drawing/2014/main" id="{7E9ACE65-00C6-4A75-8F61-CCADAF3EC1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88143" y="6331967"/>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37">
              <a:extLst>
                <a:ext uri="{FF2B5EF4-FFF2-40B4-BE49-F238E27FC236}">
                  <a16:creationId xmlns:a16="http://schemas.microsoft.com/office/drawing/2014/main" id="{A66BC798-DA88-404E-ABF9-4334D68972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115740" y="6064338"/>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4" name="Diagram 4">
            <a:extLst>
              <a:ext uri="{FF2B5EF4-FFF2-40B4-BE49-F238E27FC236}">
                <a16:creationId xmlns:a16="http://schemas.microsoft.com/office/drawing/2014/main" id="{879F0929-C5B0-4543-924C-78CE7BD548FE}"/>
              </a:ext>
            </a:extLst>
          </p:cNvPr>
          <p:cNvGraphicFramePr>
            <a:graphicFrameLocks noGrp="1"/>
          </p:cNvGraphicFramePr>
          <p:nvPr>
            <p:ph idx="1"/>
            <p:extLst>
              <p:ext uri="{D42A27DB-BD31-4B8C-83A1-F6EECF244321}">
                <p14:modId xmlns:p14="http://schemas.microsoft.com/office/powerpoint/2010/main" val="102784117"/>
              </p:ext>
            </p:extLst>
          </p:nvPr>
        </p:nvGraphicFramePr>
        <p:xfrm>
          <a:off x="4566567" y="38100"/>
          <a:ext cx="7173361" cy="5827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4171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5" name="Group 74">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76"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7"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8"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9"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0"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1"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2"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3"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4"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5"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6"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7"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8"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9"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0"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1"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2"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3"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4"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5"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6"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7"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8"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9"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0"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1"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2"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3"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9"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0"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1"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2"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3"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4"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5"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6"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7"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8"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9"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0"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1"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2"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3"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4"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5"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6"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7"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8"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9"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0"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1"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2"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134" name="Rectangle 133">
            <a:extLst>
              <a:ext uri="{FF2B5EF4-FFF2-40B4-BE49-F238E27FC236}">
                <a16:creationId xmlns:a16="http://schemas.microsoft.com/office/drawing/2014/main" id="{D6F5F07B-A917-442C-82D5-5719737E9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hair sitting in front of a brick wall&#10;&#10;Description automatically generated">
            <a:extLst>
              <a:ext uri="{FF2B5EF4-FFF2-40B4-BE49-F238E27FC236}">
                <a16:creationId xmlns:a16="http://schemas.microsoft.com/office/drawing/2014/main" id="{1C11877A-8E8F-43C1-90CD-48ACD147322E}"/>
              </a:ext>
            </a:extLst>
          </p:cNvPr>
          <p:cNvPicPr>
            <a:picLocks noChangeAspect="1"/>
          </p:cNvPicPr>
          <p:nvPr/>
        </p:nvPicPr>
        <p:blipFill rotWithShape="1">
          <a:blip r:embed="rId2"/>
          <a:srcRect l="56" t="10345" r="986" b="35255"/>
          <a:stretch/>
        </p:blipFill>
        <p:spPr>
          <a:xfrm>
            <a:off x="0" y="11581"/>
            <a:ext cx="9861871" cy="6863088"/>
          </a:xfrm>
          <a:prstGeom prst="rect">
            <a:avLst/>
          </a:prstGeom>
        </p:spPr>
      </p:pic>
      <p:sp>
        <p:nvSpPr>
          <p:cNvPr id="136" name="Rectangle 135">
            <a:extLst>
              <a:ext uri="{FF2B5EF4-FFF2-40B4-BE49-F238E27FC236}">
                <a16:creationId xmlns:a16="http://schemas.microsoft.com/office/drawing/2014/main" id="{646C6347-670A-4289-8E1E-A6D48C2F2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74844" y="2008604"/>
            <a:ext cx="4533130" cy="23688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0579D8-8795-4B7E-B6A1-47CD00E8AEAC}"/>
              </a:ext>
            </a:extLst>
          </p:cNvPr>
          <p:cNvSpPr>
            <a:spLocks noGrp="1"/>
          </p:cNvSpPr>
          <p:nvPr>
            <p:ph type="title"/>
          </p:nvPr>
        </p:nvSpPr>
        <p:spPr>
          <a:xfrm>
            <a:off x="7081794" y="2296916"/>
            <a:ext cx="3906531" cy="1895982"/>
          </a:xfrm>
        </p:spPr>
        <p:txBody>
          <a:bodyPr vert="horz" lIns="91440" tIns="45720" rIns="91440" bIns="45720" rtlCol="0" anchor="ctr">
            <a:noAutofit/>
          </a:bodyPr>
          <a:lstStyle/>
          <a:p>
            <a:pPr algn="ctr"/>
            <a:r>
              <a:rPr lang="en-US" sz="6000"/>
              <a:t>Thermal Scanner</a:t>
            </a:r>
          </a:p>
        </p:txBody>
      </p:sp>
      <p:sp>
        <p:nvSpPr>
          <p:cNvPr id="138" name="Freeform 88">
            <a:extLst>
              <a:ext uri="{FF2B5EF4-FFF2-40B4-BE49-F238E27FC236}">
                <a16:creationId xmlns:a16="http://schemas.microsoft.com/office/drawing/2014/main" id="{3F2F58E7-0371-4C0C-912C-50BA51484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0020927" y="402711"/>
            <a:ext cx="7345" cy="77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88">
            <a:extLst>
              <a:ext uri="{FF2B5EF4-FFF2-40B4-BE49-F238E27FC236}">
                <a16:creationId xmlns:a16="http://schemas.microsoft.com/office/drawing/2014/main" id="{22D05290-3AB2-400B-B0D6-813D45F9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0053593" y="5750318"/>
            <a:ext cx="7345" cy="77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42" name="Group 141">
            <a:extLst>
              <a:ext uri="{FF2B5EF4-FFF2-40B4-BE49-F238E27FC236}">
                <a16:creationId xmlns:a16="http://schemas.microsoft.com/office/drawing/2014/main" id="{81DD21A3-89E3-40A2-9D07-1459894479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91980" y="-37210"/>
            <a:ext cx="1528600" cy="6929142"/>
            <a:chOff x="8291980" y="-37210"/>
            <a:chExt cx="1528600" cy="6929142"/>
          </a:xfrm>
        </p:grpSpPr>
        <p:sp>
          <p:nvSpPr>
            <p:cNvPr id="143" name="Freeform 66">
              <a:extLst>
                <a:ext uri="{FF2B5EF4-FFF2-40B4-BE49-F238E27FC236}">
                  <a16:creationId xmlns:a16="http://schemas.microsoft.com/office/drawing/2014/main" id="{AAA8D351-4D5D-43CA-9EA3-3A209DBA7B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19819" y="5447179"/>
              <a:ext cx="155267" cy="132351"/>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67">
              <a:extLst>
                <a:ext uri="{FF2B5EF4-FFF2-40B4-BE49-F238E27FC236}">
                  <a16:creationId xmlns:a16="http://schemas.microsoft.com/office/drawing/2014/main" id="{AEB482CE-8502-400F-A587-CEA8BF6680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70278" y="4563928"/>
              <a:ext cx="186739" cy="140079"/>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69">
              <a:extLst>
                <a:ext uri="{FF2B5EF4-FFF2-40B4-BE49-F238E27FC236}">
                  <a16:creationId xmlns:a16="http://schemas.microsoft.com/office/drawing/2014/main" id="{B86FDE7E-057E-44EF-9209-38C5CD45C1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04222" y="5781319"/>
              <a:ext cx="171003" cy="132351"/>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70">
              <a:extLst>
                <a:ext uri="{FF2B5EF4-FFF2-40B4-BE49-F238E27FC236}">
                  <a16:creationId xmlns:a16="http://schemas.microsoft.com/office/drawing/2014/main" id="{9DAEC7B8-1258-418C-8918-40304A03F2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61855" y="6481863"/>
              <a:ext cx="155267" cy="89843"/>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71">
              <a:extLst>
                <a:ext uri="{FF2B5EF4-FFF2-40B4-BE49-F238E27FC236}">
                  <a16:creationId xmlns:a16="http://schemas.microsoft.com/office/drawing/2014/main" id="{7B3E59D7-9F28-4FEB-8725-3474C434C1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17887" y="5164941"/>
              <a:ext cx="155267" cy="107233"/>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72">
              <a:extLst>
                <a:ext uri="{FF2B5EF4-FFF2-40B4-BE49-F238E27FC236}">
                  <a16:creationId xmlns:a16="http://schemas.microsoft.com/office/drawing/2014/main" id="{FB6EF793-0487-49E6-ACD6-A61029C0A8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14024" y="4896371"/>
              <a:ext cx="155267" cy="107233"/>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74">
              <a:extLst>
                <a:ext uri="{FF2B5EF4-FFF2-40B4-BE49-F238E27FC236}">
                  <a16:creationId xmlns:a16="http://schemas.microsoft.com/office/drawing/2014/main" id="{DDB8BBFA-C9D7-4F60-A252-7ED1743E47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81853" y="6175711"/>
              <a:ext cx="162611" cy="142976"/>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85">
              <a:extLst>
                <a:ext uri="{FF2B5EF4-FFF2-40B4-BE49-F238E27FC236}">
                  <a16:creationId xmlns:a16="http://schemas.microsoft.com/office/drawing/2014/main" id="{A0FF6E41-0C56-4070-B2E2-2B584C5785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65888" y="6704304"/>
              <a:ext cx="151070" cy="114961"/>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88">
              <a:extLst>
                <a:ext uri="{FF2B5EF4-FFF2-40B4-BE49-F238E27FC236}">
                  <a16:creationId xmlns:a16="http://schemas.microsoft.com/office/drawing/2014/main" id="{2BDFC7FA-5D85-4F31-B712-6E0C0D7B04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70114" y="5839432"/>
              <a:ext cx="7345" cy="77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94">
              <a:extLst>
                <a:ext uri="{FF2B5EF4-FFF2-40B4-BE49-F238E27FC236}">
                  <a16:creationId xmlns:a16="http://schemas.microsoft.com/office/drawing/2014/main" id="{DD1464FA-ADAE-4DB6-A9A6-A809763A36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694409" y="5536363"/>
              <a:ext cx="163660" cy="121724"/>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97">
              <a:extLst>
                <a:ext uri="{FF2B5EF4-FFF2-40B4-BE49-F238E27FC236}">
                  <a16:creationId xmlns:a16="http://schemas.microsoft.com/office/drawing/2014/main" id="{A247191C-2FEA-4AA3-9B1B-4F1602D26A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638826" y="4845963"/>
              <a:ext cx="225557" cy="143944"/>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01">
              <a:extLst>
                <a:ext uri="{FF2B5EF4-FFF2-40B4-BE49-F238E27FC236}">
                  <a16:creationId xmlns:a16="http://schemas.microsoft.com/office/drawing/2014/main" id="{0D1F9B54-5650-4ADE-8769-818D5AD39D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685713" y="5222654"/>
              <a:ext cx="163660" cy="96607"/>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02">
              <a:extLst>
                <a:ext uri="{FF2B5EF4-FFF2-40B4-BE49-F238E27FC236}">
                  <a16:creationId xmlns:a16="http://schemas.microsoft.com/office/drawing/2014/main" id="{1208F64B-D1E2-4308-A921-2791E4D902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681189" y="5886073"/>
              <a:ext cx="143728" cy="117858"/>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03">
              <a:extLst>
                <a:ext uri="{FF2B5EF4-FFF2-40B4-BE49-F238E27FC236}">
                  <a16:creationId xmlns:a16="http://schemas.microsoft.com/office/drawing/2014/main" id="{DD5592E3-A816-49FE-824E-AF5845C511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677133" y="6237935"/>
              <a:ext cx="166807" cy="121724"/>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13">
              <a:extLst>
                <a:ext uri="{FF2B5EF4-FFF2-40B4-BE49-F238E27FC236}">
                  <a16:creationId xmlns:a16="http://schemas.microsoft.com/office/drawing/2014/main" id="{048AF30C-3E40-4065-A7E2-A78D26B059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740039" y="4862651"/>
              <a:ext cx="11540" cy="10628"/>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17">
              <a:extLst>
                <a:ext uri="{FF2B5EF4-FFF2-40B4-BE49-F238E27FC236}">
                  <a16:creationId xmlns:a16="http://schemas.microsoft.com/office/drawing/2014/main" id="{C126D247-0C11-4EAB-BE52-A4D807955C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722290" y="6194317"/>
              <a:ext cx="8392" cy="676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19">
              <a:extLst>
                <a:ext uri="{FF2B5EF4-FFF2-40B4-BE49-F238E27FC236}">
                  <a16:creationId xmlns:a16="http://schemas.microsoft.com/office/drawing/2014/main" id="{171F133F-A692-4513-A861-47BDCCC8F6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687702" y="6590592"/>
              <a:ext cx="151070" cy="178722"/>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29">
              <a:extLst>
                <a:ext uri="{FF2B5EF4-FFF2-40B4-BE49-F238E27FC236}">
                  <a16:creationId xmlns:a16="http://schemas.microsoft.com/office/drawing/2014/main" id="{E160D945-C924-441B-827A-C27206D18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336442" y="4802769"/>
              <a:ext cx="175200" cy="129453"/>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36">
              <a:extLst>
                <a:ext uri="{FF2B5EF4-FFF2-40B4-BE49-F238E27FC236}">
                  <a16:creationId xmlns:a16="http://schemas.microsoft.com/office/drawing/2014/main" id="{CE529D6B-DA12-4C21-8816-B7C0655DCA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348576" y="5668940"/>
              <a:ext cx="151070" cy="82115"/>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137">
              <a:extLst>
                <a:ext uri="{FF2B5EF4-FFF2-40B4-BE49-F238E27FC236}">
                  <a16:creationId xmlns:a16="http://schemas.microsoft.com/office/drawing/2014/main" id="{8BD20D1C-AFD2-46C5-B874-E1E6575AB6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317289" y="5418599"/>
              <a:ext cx="151070" cy="111097"/>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138">
              <a:extLst>
                <a:ext uri="{FF2B5EF4-FFF2-40B4-BE49-F238E27FC236}">
                  <a16:creationId xmlns:a16="http://schemas.microsoft.com/office/drawing/2014/main" id="{1553F3A5-DAE1-4BE4-A62C-DC0B2B0765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369314" y="5097501"/>
              <a:ext cx="139530" cy="93707"/>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142">
              <a:extLst>
                <a:ext uri="{FF2B5EF4-FFF2-40B4-BE49-F238E27FC236}">
                  <a16:creationId xmlns:a16="http://schemas.microsoft.com/office/drawing/2014/main" id="{87579DF1-0CD1-48D7-9B6C-2B437C7B00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409453" y="4638632"/>
              <a:ext cx="4197" cy="676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143">
              <a:extLst>
                <a:ext uri="{FF2B5EF4-FFF2-40B4-BE49-F238E27FC236}">
                  <a16:creationId xmlns:a16="http://schemas.microsoft.com/office/drawing/2014/main" id="{51C5165A-A8BD-4E8A-BB51-96ADB4E0CF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320947" y="5936916"/>
              <a:ext cx="143728" cy="92743"/>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44">
              <a:extLst>
                <a:ext uri="{FF2B5EF4-FFF2-40B4-BE49-F238E27FC236}">
                  <a16:creationId xmlns:a16="http://schemas.microsoft.com/office/drawing/2014/main" id="{3318A639-15FE-47E4-883D-24F0DAF6B4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277388" y="6204012"/>
              <a:ext cx="167855" cy="107233"/>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45">
              <a:extLst>
                <a:ext uri="{FF2B5EF4-FFF2-40B4-BE49-F238E27FC236}">
                  <a16:creationId xmlns:a16="http://schemas.microsoft.com/office/drawing/2014/main" id="{B03EC112-0D5C-48DA-93EE-940B74A624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296697" y="6454593"/>
              <a:ext cx="143728" cy="79216"/>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20">
              <a:extLst>
                <a:ext uri="{FF2B5EF4-FFF2-40B4-BE49-F238E27FC236}">
                  <a16:creationId xmlns:a16="http://schemas.microsoft.com/office/drawing/2014/main" id="{69010010-E67A-4065-8312-BE392BB1CB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706465" y="4620141"/>
              <a:ext cx="152120" cy="92743"/>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56">
              <a:extLst>
                <a:ext uri="{FF2B5EF4-FFF2-40B4-BE49-F238E27FC236}">
                  <a16:creationId xmlns:a16="http://schemas.microsoft.com/office/drawing/2014/main" id="{E208343E-229A-4E39-AF3B-DAE8625D5E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442212" y="4472241"/>
              <a:ext cx="152120" cy="85979"/>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9">
              <a:extLst>
                <a:ext uri="{FF2B5EF4-FFF2-40B4-BE49-F238E27FC236}">
                  <a16:creationId xmlns:a16="http://schemas.microsoft.com/office/drawing/2014/main" id="{E3C0DF2F-3170-4A79-ADAA-4BC015B241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185760">
              <a:off x="8954461" y="1432624"/>
              <a:ext cx="147925" cy="82115"/>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22">
              <a:extLst>
                <a:ext uri="{FF2B5EF4-FFF2-40B4-BE49-F238E27FC236}">
                  <a16:creationId xmlns:a16="http://schemas.microsoft.com/office/drawing/2014/main" id="{631A2BD3-8DA4-49DA-961C-2A84252DDF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185760">
              <a:off x="8941159" y="322950"/>
              <a:ext cx="178347" cy="117858"/>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23">
              <a:extLst>
                <a:ext uri="{FF2B5EF4-FFF2-40B4-BE49-F238E27FC236}">
                  <a16:creationId xmlns:a16="http://schemas.microsoft.com/office/drawing/2014/main" id="{B3462A74-8748-4CC2-A7DC-0F765B7342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185760">
              <a:off x="8941016" y="71389"/>
              <a:ext cx="159463" cy="96607"/>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26">
              <a:extLst>
                <a:ext uri="{FF2B5EF4-FFF2-40B4-BE49-F238E27FC236}">
                  <a16:creationId xmlns:a16="http://schemas.microsoft.com/office/drawing/2014/main" id="{3FD72CB2-5280-4C42-ABD9-AC2202E756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185760">
              <a:off x="8961472" y="644127"/>
              <a:ext cx="151070" cy="92743"/>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27">
              <a:extLst>
                <a:ext uri="{FF2B5EF4-FFF2-40B4-BE49-F238E27FC236}">
                  <a16:creationId xmlns:a16="http://schemas.microsoft.com/office/drawing/2014/main" id="{7BB6BA01-F7D6-431B-97F7-2DAD44DF93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185760">
              <a:off x="8980833" y="1216696"/>
              <a:ext cx="155267" cy="111097"/>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28">
              <a:extLst>
                <a:ext uri="{FF2B5EF4-FFF2-40B4-BE49-F238E27FC236}">
                  <a16:creationId xmlns:a16="http://schemas.microsoft.com/office/drawing/2014/main" id="{6CBFA44B-13FA-4E01-8EC8-3C2E03DC7B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185760">
              <a:off x="8950443" y="899250"/>
              <a:ext cx="151070" cy="82115"/>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30">
              <a:extLst>
                <a:ext uri="{FF2B5EF4-FFF2-40B4-BE49-F238E27FC236}">
                  <a16:creationId xmlns:a16="http://schemas.microsoft.com/office/drawing/2014/main" id="{0B5F8AEE-90EF-4529-B573-77F764D89A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185760">
              <a:off x="9003457" y="358265"/>
              <a:ext cx="11540" cy="676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43">
              <a:extLst>
                <a:ext uri="{FF2B5EF4-FFF2-40B4-BE49-F238E27FC236}">
                  <a16:creationId xmlns:a16="http://schemas.microsoft.com/office/drawing/2014/main" id="{56BAE621-EB8E-4E88-9B1A-F840BFE658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185760">
              <a:off x="8646386" y="15543"/>
              <a:ext cx="169954" cy="88879"/>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51">
              <a:extLst>
                <a:ext uri="{FF2B5EF4-FFF2-40B4-BE49-F238E27FC236}">
                  <a16:creationId xmlns:a16="http://schemas.microsoft.com/office/drawing/2014/main" id="{14B4DED6-A4BF-4F3B-B1FC-82825676BD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185760">
              <a:off x="8626436" y="214665"/>
              <a:ext cx="136383" cy="107233"/>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53">
              <a:extLst>
                <a:ext uri="{FF2B5EF4-FFF2-40B4-BE49-F238E27FC236}">
                  <a16:creationId xmlns:a16="http://schemas.microsoft.com/office/drawing/2014/main" id="{2D8ABAA9-E978-42EE-9895-4A97F33EAF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185760">
              <a:off x="8629528" y="497225"/>
              <a:ext cx="151070" cy="93707"/>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5">
              <a:extLst>
                <a:ext uri="{FF2B5EF4-FFF2-40B4-BE49-F238E27FC236}">
                  <a16:creationId xmlns:a16="http://schemas.microsoft.com/office/drawing/2014/main" id="{8CC1825B-07E8-4D9A-99FC-AF22F9D705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185760">
              <a:off x="8644452" y="744773"/>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7">
              <a:extLst>
                <a:ext uri="{FF2B5EF4-FFF2-40B4-BE49-F238E27FC236}">
                  <a16:creationId xmlns:a16="http://schemas.microsoft.com/office/drawing/2014/main" id="{C48670A5-7175-4E13-BCF9-70B92BFB75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185760">
              <a:off x="8697635" y="1075735"/>
              <a:ext cx="166807" cy="111097"/>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60">
              <a:extLst>
                <a:ext uri="{FF2B5EF4-FFF2-40B4-BE49-F238E27FC236}">
                  <a16:creationId xmlns:a16="http://schemas.microsoft.com/office/drawing/2014/main" id="{7C6039CA-A1B7-4086-B035-CF1A0B147A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185760">
              <a:off x="8672731" y="1349082"/>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61">
              <a:extLst>
                <a:ext uri="{FF2B5EF4-FFF2-40B4-BE49-F238E27FC236}">
                  <a16:creationId xmlns:a16="http://schemas.microsoft.com/office/drawing/2014/main" id="{BCF25F37-4F50-4174-88D1-A3A43F614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185760">
              <a:off x="8609140" y="1546137"/>
              <a:ext cx="162611" cy="117858"/>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79">
              <a:extLst>
                <a:ext uri="{FF2B5EF4-FFF2-40B4-BE49-F238E27FC236}">
                  <a16:creationId xmlns:a16="http://schemas.microsoft.com/office/drawing/2014/main" id="{F014AE29-4A4C-418D-8D72-233AECCE70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185760">
              <a:off x="8329384" y="55915"/>
              <a:ext cx="146874" cy="82115"/>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0">
              <a:extLst>
                <a:ext uri="{FF2B5EF4-FFF2-40B4-BE49-F238E27FC236}">
                  <a16:creationId xmlns:a16="http://schemas.microsoft.com/office/drawing/2014/main" id="{169B666F-51A1-4D47-851D-BF226C536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185760">
              <a:off x="8314218" y="359013"/>
              <a:ext cx="147925" cy="78251"/>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1">
              <a:extLst>
                <a:ext uri="{FF2B5EF4-FFF2-40B4-BE49-F238E27FC236}">
                  <a16:creationId xmlns:a16="http://schemas.microsoft.com/office/drawing/2014/main" id="{1D47E7BB-91A2-4C01-848C-7528FB8DC8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185760">
              <a:off x="8333172" y="1519535"/>
              <a:ext cx="166807" cy="107233"/>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82">
              <a:extLst>
                <a:ext uri="{FF2B5EF4-FFF2-40B4-BE49-F238E27FC236}">
                  <a16:creationId xmlns:a16="http://schemas.microsoft.com/office/drawing/2014/main" id="{E8C443E6-6590-4FA5-9143-C734D59DCF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185760">
              <a:off x="8326924" y="1293585"/>
              <a:ext cx="152120" cy="82115"/>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83">
              <a:extLst>
                <a:ext uri="{FF2B5EF4-FFF2-40B4-BE49-F238E27FC236}">
                  <a16:creationId xmlns:a16="http://schemas.microsoft.com/office/drawing/2014/main" id="{8AE369CB-90BC-49E0-84E4-E46339759E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185760">
              <a:off x="8307571" y="1004569"/>
              <a:ext cx="155267" cy="186450"/>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89">
              <a:extLst>
                <a:ext uri="{FF2B5EF4-FFF2-40B4-BE49-F238E27FC236}">
                  <a16:creationId xmlns:a16="http://schemas.microsoft.com/office/drawing/2014/main" id="{5ED5642D-E343-41C8-8FF3-3368A86601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185760">
              <a:off x="8297017" y="697819"/>
              <a:ext cx="159463" cy="110131"/>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90">
              <a:extLst>
                <a:ext uri="{FF2B5EF4-FFF2-40B4-BE49-F238E27FC236}">
                  <a16:creationId xmlns:a16="http://schemas.microsoft.com/office/drawing/2014/main" id="{BDD03E24-B855-4A54-9C06-9665F8E964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185760">
              <a:off x="8395893" y="1490622"/>
              <a:ext cx="3148" cy="10628"/>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1" name="Freeform 67">
              <a:extLst>
                <a:ext uri="{FF2B5EF4-FFF2-40B4-BE49-F238E27FC236}">
                  <a16:creationId xmlns:a16="http://schemas.microsoft.com/office/drawing/2014/main" id="{848689DE-6125-48D4-B23B-C11B279BBD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8432" y="4387457"/>
              <a:ext cx="186739" cy="140079"/>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2" name="Freeform 69">
              <a:extLst>
                <a:ext uri="{FF2B5EF4-FFF2-40B4-BE49-F238E27FC236}">
                  <a16:creationId xmlns:a16="http://schemas.microsoft.com/office/drawing/2014/main" id="{46199DCA-DE0A-48FF-A52C-2018E82268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645861" y="1724276"/>
              <a:ext cx="171003" cy="132351"/>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3" name="Freeform 70">
              <a:extLst>
                <a:ext uri="{FF2B5EF4-FFF2-40B4-BE49-F238E27FC236}">
                  <a16:creationId xmlns:a16="http://schemas.microsoft.com/office/drawing/2014/main" id="{775834B5-5FB0-40F8-9647-235668528F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332893" y="6709830"/>
              <a:ext cx="155267" cy="89843"/>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72">
              <a:extLst>
                <a:ext uri="{FF2B5EF4-FFF2-40B4-BE49-F238E27FC236}">
                  <a16:creationId xmlns:a16="http://schemas.microsoft.com/office/drawing/2014/main" id="{ECFB018C-DD47-4696-8B9B-07CDF9588B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93634" y="4396166"/>
              <a:ext cx="155267" cy="107233"/>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74">
              <a:extLst>
                <a:ext uri="{FF2B5EF4-FFF2-40B4-BE49-F238E27FC236}">
                  <a16:creationId xmlns:a16="http://schemas.microsoft.com/office/drawing/2014/main" id="{11EDC0DC-5A85-46AC-8BED-7D38E17068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32935" y="1856844"/>
              <a:ext cx="162611" cy="142976"/>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6" name="Freeform 85">
              <a:extLst>
                <a:ext uri="{FF2B5EF4-FFF2-40B4-BE49-F238E27FC236}">
                  <a16:creationId xmlns:a16="http://schemas.microsoft.com/office/drawing/2014/main" id="{7004EAD8-5E6C-4CFF-941B-AE6051312B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3579" y="1860764"/>
              <a:ext cx="151070" cy="114961"/>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7" name="Freeform 94">
              <a:extLst>
                <a:ext uri="{FF2B5EF4-FFF2-40B4-BE49-F238E27FC236}">
                  <a16:creationId xmlns:a16="http://schemas.microsoft.com/office/drawing/2014/main" id="{0FF8C73D-D6AF-4B1E-BB26-87F8D17758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77888" y="5351837"/>
              <a:ext cx="163660" cy="121724"/>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8" name="Freeform 97">
              <a:extLst>
                <a:ext uri="{FF2B5EF4-FFF2-40B4-BE49-F238E27FC236}">
                  <a16:creationId xmlns:a16="http://schemas.microsoft.com/office/drawing/2014/main" id="{19531B98-B25F-47ED-80F3-159B0FD343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2305" y="4661437"/>
              <a:ext cx="225557" cy="143944"/>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9" name="Freeform 101">
              <a:extLst>
                <a:ext uri="{FF2B5EF4-FFF2-40B4-BE49-F238E27FC236}">
                  <a16:creationId xmlns:a16="http://schemas.microsoft.com/office/drawing/2014/main" id="{3927587C-48BE-4C09-A373-4BFA09505E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69192" y="5038128"/>
              <a:ext cx="163660" cy="96607"/>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0" name="Freeform 102">
              <a:extLst>
                <a:ext uri="{FF2B5EF4-FFF2-40B4-BE49-F238E27FC236}">
                  <a16:creationId xmlns:a16="http://schemas.microsoft.com/office/drawing/2014/main" id="{54BF0E22-8EFF-42D3-A6B2-FC2A731A8C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64668" y="5701547"/>
              <a:ext cx="143728" cy="117858"/>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1" name="Freeform 103">
              <a:extLst>
                <a:ext uri="{FF2B5EF4-FFF2-40B4-BE49-F238E27FC236}">
                  <a16:creationId xmlns:a16="http://schemas.microsoft.com/office/drawing/2014/main" id="{00A35FA3-6CF4-4A02-BEA3-6715AA8D6F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4435" y="6021690"/>
              <a:ext cx="166807" cy="121724"/>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2" name="Freeform 113">
              <a:extLst>
                <a:ext uri="{FF2B5EF4-FFF2-40B4-BE49-F238E27FC236}">
                  <a16:creationId xmlns:a16="http://schemas.microsoft.com/office/drawing/2014/main" id="{083555EE-EF8E-44C8-9139-F1A30E6B14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23518" y="4741733"/>
              <a:ext cx="11540" cy="10628"/>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117">
              <a:extLst>
                <a:ext uri="{FF2B5EF4-FFF2-40B4-BE49-F238E27FC236}">
                  <a16:creationId xmlns:a16="http://schemas.microsoft.com/office/drawing/2014/main" id="{5E3313E5-10AE-4E45-9EA0-BA3DF90682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05769" y="6073399"/>
              <a:ext cx="8392" cy="676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118">
              <a:extLst>
                <a:ext uri="{FF2B5EF4-FFF2-40B4-BE49-F238E27FC236}">
                  <a16:creationId xmlns:a16="http://schemas.microsoft.com/office/drawing/2014/main" id="{64FFF72C-8DCF-4F70-9B1C-4F380379BC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6415" y="6662703"/>
              <a:ext cx="155267" cy="113994"/>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119">
              <a:extLst>
                <a:ext uri="{FF2B5EF4-FFF2-40B4-BE49-F238E27FC236}">
                  <a16:creationId xmlns:a16="http://schemas.microsoft.com/office/drawing/2014/main" id="{E8089DF1-64F1-4F2A-9C46-ECE2E7E67E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59076" y="6439582"/>
              <a:ext cx="151070" cy="178722"/>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129">
              <a:extLst>
                <a:ext uri="{FF2B5EF4-FFF2-40B4-BE49-F238E27FC236}">
                  <a16:creationId xmlns:a16="http://schemas.microsoft.com/office/drawing/2014/main" id="{27AF528E-88C9-4E87-ABB1-825C2A2CAF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6554" y="4820640"/>
              <a:ext cx="175200" cy="129453"/>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136">
              <a:extLst>
                <a:ext uri="{FF2B5EF4-FFF2-40B4-BE49-F238E27FC236}">
                  <a16:creationId xmlns:a16="http://schemas.microsoft.com/office/drawing/2014/main" id="{B1F34CF0-8C28-4533-AA14-72AD1900B4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32055" y="5668538"/>
              <a:ext cx="151070" cy="82115"/>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137">
              <a:extLst>
                <a:ext uri="{FF2B5EF4-FFF2-40B4-BE49-F238E27FC236}">
                  <a16:creationId xmlns:a16="http://schemas.microsoft.com/office/drawing/2014/main" id="{A929C9D6-678C-4829-89EF-97AFD34BD5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875" y="5363445"/>
              <a:ext cx="151070" cy="111097"/>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138">
              <a:extLst>
                <a:ext uri="{FF2B5EF4-FFF2-40B4-BE49-F238E27FC236}">
                  <a16:creationId xmlns:a16="http://schemas.microsoft.com/office/drawing/2014/main" id="{728677D7-63E6-4413-8054-8132F599B7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52793" y="5097099"/>
              <a:ext cx="139530" cy="93707"/>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139">
              <a:extLst>
                <a:ext uri="{FF2B5EF4-FFF2-40B4-BE49-F238E27FC236}">
                  <a16:creationId xmlns:a16="http://schemas.microsoft.com/office/drawing/2014/main" id="{69FCAD2C-1B01-463B-A1F3-C13B5B7FB1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4837" y="6762614"/>
              <a:ext cx="155267" cy="103369"/>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142">
              <a:extLst>
                <a:ext uri="{FF2B5EF4-FFF2-40B4-BE49-F238E27FC236}">
                  <a16:creationId xmlns:a16="http://schemas.microsoft.com/office/drawing/2014/main" id="{DA7C3B82-BE34-435B-A8AF-94CFC67F4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92932" y="4638230"/>
              <a:ext cx="4197" cy="676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143">
              <a:extLst>
                <a:ext uri="{FF2B5EF4-FFF2-40B4-BE49-F238E27FC236}">
                  <a16:creationId xmlns:a16="http://schemas.microsoft.com/office/drawing/2014/main" id="{E78D7EBF-97D3-494A-B8C5-16D0EBAD4E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4426" y="5936514"/>
              <a:ext cx="143728" cy="92743"/>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144">
              <a:extLst>
                <a:ext uri="{FF2B5EF4-FFF2-40B4-BE49-F238E27FC236}">
                  <a16:creationId xmlns:a16="http://schemas.microsoft.com/office/drawing/2014/main" id="{404AAB51-E7C1-42C7-B43E-C3AB9D2461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60867" y="6203610"/>
              <a:ext cx="167855" cy="107233"/>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145">
              <a:extLst>
                <a:ext uri="{FF2B5EF4-FFF2-40B4-BE49-F238E27FC236}">
                  <a16:creationId xmlns:a16="http://schemas.microsoft.com/office/drawing/2014/main" id="{92DFEC0E-AB50-4730-A8AA-A075E06152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80176" y="6454191"/>
              <a:ext cx="143728" cy="79216"/>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56">
              <a:extLst>
                <a:ext uri="{FF2B5EF4-FFF2-40B4-BE49-F238E27FC236}">
                  <a16:creationId xmlns:a16="http://schemas.microsoft.com/office/drawing/2014/main" id="{5332409A-2BDB-455A-BD8C-2E38473280C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31531" y="4540603"/>
              <a:ext cx="152120" cy="85979"/>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66">
              <a:extLst>
                <a:ext uri="{FF2B5EF4-FFF2-40B4-BE49-F238E27FC236}">
                  <a16:creationId xmlns:a16="http://schemas.microsoft.com/office/drawing/2014/main" id="{330BE449-1F6C-4A7D-9C3B-E76B61373F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346410" y="1778283"/>
              <a:ext cx="155267" cy="132351"/>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69">
              <a:extLst>
                <a:ext uri="{FF2B5EF4-FFF2-40B4-BE49-F238E27FC236}">
                  <a16:creationId xmlns:a16="http://schemas.microsoft.com/office/drawing/2014/main" id="{FCEC9272-47CF-4EAE-A08B-2EF63D65AA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26153" y="1588032"/>
              <a:ext cx="171003" cy="132351"/>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74">
              <a:extLst>
                <a:ext uri="{FF2B5EF4-FFF2-40B4-BE49-F238E27FC236}">
                  <a16:creationId xmlns:a16="http://schemas.microsoft.com/office/drawing/2014/main" id="{3041EDD4-19D0-4220-B3D9-5FCB27CE9B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75268" y="1803321"/>
              <a:ext cx="162611" cy="142976"/>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87">
              <a:extLst>
                <a:ext uri="{FF2B5EF4-FFF2-40B4-BE49-F238E27FC236}">
                  <a16:creationId xmlns:a16="http://schemas.microsoft.com/office/drawing/2014/main" id="{8A14A123-7D0D-4DC8-8B1F-A66AB33FA0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9094" y="1592912"/>
              <a:ext cx="159463" cy="107233"/>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94">
              <a:extLst>
                <a:ext uri="{FF2B5EF4-FFF2-40B4-BE49-F238E27FC236}">
                  <a16:creationId xmlns:a16="http://schemas.microsoft.com/office/drawing/2014/main" id="{2030087C-1C32-4524-9EC8-A6C959ACE1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5222" y="-16242"/>
              <a:ext cx="163660" cy="121724"/>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102">
              <a:extLst>
                <a:ext uri="{FF2B5EF4-FFF2-40B4-BE49-F238E27FC236}">
                  <a16:creationId xmlns:a16="http://schemas.microsoft.com/office/drawing/2014/main" id="{99B7905C-12E5-4698-BD4D-1DCCEBAD87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2002" y="353940"/>
              <a:ext cx="143728" cy="117858"/>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103">
              <a:extLst>
                <a:ext uri="{FF2B5EF4-FFF2-40B4-BE49-F238E27FC236}">
                  <a16:creationId xmlns:a16="http://schemas.microsoft.com/office/drawing/2014/main" id="{35C7C831-B97B-4B80-BDBE-2C4875CDD4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1769" y="674083"/>
              <a:ext cx="166807" cy="121724"/>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3" name="Freeform 117">
              <a:extLst>
                <a:ext uri="{FF2B5EF4-FFF2-40B4-BE49-F238E27FC236}">
                  <a16:creationId xmlns:a16="http://schemas.microsoft.com/office/drawing/2014/main" id="{C20C0AFA-B347-4C14-AAC2-613B16004D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73103" y="725792"/>
              <a:ext cx="8392" cy="676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4" name="Freeform 118">
              <a:extLst>
                <a:ext uri="{FF2B5EF4-FFF2-40B4-BE49-F238E27FC236}">
                  <a16:creationId xmlns:a16="http://schemas.microsoft.com/office/drawing/2014/main" id="{F5CB8ACF-C187-4C42-9B63-F951655A7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44001" y="1327663"/>
              <a:ext cx="155267" cy="113994"/>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5" name="Freeform 119">
              <a:extLst>
                <a:ext uri="{FF2B5EF4-FFF2-40B4-BE49-F238E27FC236}">
                  <a16:creationId xmlns:a16="http://schemas.microsoft.com/office/drawing/2014/main" id="{4976B363-CBE4-4E9E-B5EC-C70CEB96D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26410" y="1091975"/>
              <a:ext cx="151070" cy="178722"/>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6" name="Freeform 136">
              <a:extLst>
                <a:ext uri="{FF2B5EF4-FFF2-40B4-BE49-F238E27FC236}">
                  <a16:creationId xmlns:a16="http://schemas.microsoft.com/office/drawing/2014/main" id="{658B0B95-41C6-485C-9E9A-28792903AA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340" y="384541"/>
              <a:ext cx="151070" cy="82115"/>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7" name="Freeform 137">
              <a:extLst>
                <a:ext uri="{FF2B5EF4-FFF2-40B4-BE49-F238E27FC236}">
                  <a16:creationId xmlns:a16="http://schemas.microsoft.com/office/drawing/2014/main" id="{538500B6-933F-44F9-9C7D-8D152455B3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0160" y="79448"/>
              <a:ext cx="151070" cy="111097"/>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139">
              <a:extLst>
                <a:ext uri="{FF2B5EF4-FFF2-40B4-BE49-F238E27FC236}">
                  <a16:creationId xmlns:a16="http://schemas.microsoft.com/office/drawing/2014/main" id="{6EA55EB3-0E03-48E4-8EDA-7ECEDA63EB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80534" y="1526329"/>
              <a:ext cx="155267" cy="103369"/>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9" name="Freeform 143">
              <a:extLst>
                <a:ext uri="{FF2B5EF4-FFF2-40B4-BE49-F238E27FC236}">
                  <a16:creationId xmlns:a16="http://schemas.microsoft.com/office/drawing/2014/main" id="{581B9ABA-B536-4F1D-A766-D585E0F12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79711" y="652517"/>
              <a:ext cx="143728" cy="92743"/>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0" name="Freeform 144">
              <a:extLst>
                <a:ext uri="{FF2B5EF4-FFF2-40B4-BE49-F238E27FC236}">
                  <a16:creationId xmlns:a16="http://schemas.microsoft.com/office/drawing/2014/main" id="{86601D24-0C68-41F1-97EB-69DAAB25CA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36152" y="919613"/>
              <a:ext cx="167855" cy="107233"/>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145">
              <a:extLst>
                <a:ext uri="{FF2B5EF4-FFF2-40B4-BE49-F238E27FC236}">
                  <a16:creationId xmlns:a16="http://schemas.microsoft.com/office/drawing/2014/main" id="{CBC708B2-18FC-4108-8CC5-3DA4634AB2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55461" y="1170194"/>
              <a:ext cx="143728" cy="79216"/>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19106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F4A234-29BA-4B70-BFC0-64FBB64F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0BD627-F2E6-496E-AF5A-59709791326D}"/>
              </a:ext>
            </a:extLst>
          </p:cNvPr>
          <p:cNvSpPr>
            <a:spLocks noGrp="1"/>
          </p:cNvSpPr>
          <p:nvPr>
            <p:ph type="title"/>
          </p:nvPr>
        </p:nvSpPr>
        <p:spPr>
          <a:xfrm>
            <a:off x="205658" y="129364"/>
            <a:ext cx="11813418" cy="1123020"/>
          </a:xfrm>
        </p:spPr>
        <p:txBody>
          <a:bodyPr>
            <a:normAutofit/>
          </a:bodyPr>
          <a:lstStyle/>
          <a:p>
            <a:pPr algn="ctr"/>
            <a:r>
              <a:rPr lang="en-US"/>
              <a:t>Olmsted Protocols: Daily Routines &amp; Procedures</a:t>
            </a:r>
          </a:p>
        </p:txBody>
      </p:sp>
      <p:graphicFrame>
        <p:nvGraphicFramePr>
          <p:cNvPr id="5" name="Content Placeholder 2">
            <a:extLst>
              <a:ext uri="{FF2B5EF4-FFF2-40B4-BE49-F238E27FC236}">
                <a16:creationId xmlns:a16="http://schemas.microsoft.com/office/drawing/2014/main" id="{5EDB2383-A727-412B-AA26-0AE9AF8F0E2F}"/>
              </a:ext>
            </a:extLst>
          </p:cNvPr>
          <p:cNvGraphicFramePr>
            <a:graphicFrameLocks noGrp="1"/>
          </p:cNvGraphicFramePr>
          <p:nvPr>
            <p:ph idx="1"/>
            <p:extLst>
              <p:ext uri="{D42A27DB-BD31-4B8C-83A1-F6EECF244321}">
                <p14:modId xmlns:p14="http://schemas.microsoft.com/office/powerpoint/2010/main" val="3810538983"/>
              </p:ext>
            </p:extLst>
          </p:nvPr>
        </p:nvGraphicFramePr>
        <p:xfrm>
          <a:off x="497759" y="1057595"/>
          <a:ext cx="11048999" cy="45898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40" name="TextBox 939">
            <a:extLst>
              <a:ext uri="{FF2B5EF4-FFF2-40B4-BE49-F238E27FC236}">
                <a16:creationId xmlns:a16="http://schemas.microsoft.com/office/drawing/2014/main" id="{8EE57963-4B65-4A00-8849-55DE32D489CC}"/>
              </a:ext>
            </a:extLst>
          </p:cNvPr>
          <p:cNvSpPr txBox="1"/>
          <p:nvPr/>
        </p:nvSpPr>
        <p:spPr>
          <a:xfrm>
            <a:off x="496529" y="5793657"/>
            <a:ext cx="11039167" cy="584775"/>
          </a:xfrm>
          <a:prstGeom prst="rect">
            <a:avLst/>
          </a:prstGeom>
          <a:solidFill>
            <a:schemeClr val="accent1">
              <a:lumMod val="20000"/>
              <a:lumOff val="80000"/>
            </a:schemeClr>
          </a:solidFill>
          <a:ln w="57150">
            <a:solidFill>
              <a:schemeClr val="accent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2" algn="ctr"/>
            <a:r>
              <a:rPr lang="en-US" sz="1600" b="1" i="1">
                <a:ea typeface="+mn-lt"/>
                <a:cs typeface="+mn-lt"/>
              </a:rPr>
              <a:t>** When using a classroom for food consumption, a window will remain open for ventilation.  </a:t>
            </a:r>
            <a:endParaRPr lang="en-US" sz="1600" b="1" i="1"/>
          </a:p>
          <a:p>
            <a:pPr lvl="2" algn="ctr"/>
            <a:r>
              <a:rPr lang="en-US" sz="1600" b="1" i="1">
                <a:ea typeface="+mn-lt"/>
                <a:cs typeface="+mn-lt"/>
              </a:rPr>
              <a:t>All classroom doors will remain open throughout the day</a:t>
            </a:r>
            <a:endParaRPr lang="en-US" sz="1600" b="1" i="1"/>
          </a:p>
        </p:txBody>
      </p:sp>
    </p:spTree>
    <p:extLst>
      <p:ext uri="{BB962C8B-B14F-4D97-AF65-F5344CB8AC3E}">
        <p14:creationId xmlns:p14="http://schemas.microsoft.com/office/powerpoint/2010/main" val="3081188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0"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68" name="Rectangle 67">
            <a:extLst>
              <a:ext uri="{FF2B5EF4-FFF2-40B4-BE49-F238E27FC236}">
                <a16:creationId xmlns:a16="http://schemas.microsoft.com/office/drawing/2014/main" id="{D6F5F07B-A917-442C-82D5-5719737E9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dining room table&#10;&#10;Description automatically generated">
            <a:extLst>
              <a:ext uri="{FF2B5EF4-FFF2-40B4-BE49-F238E27FC236}">
                <a16:creationId xmlns:a16="http://schemas.microsoft.com/office/drawing/2014/main" id="{441BE92C-E23E-42FC-9097-A634D96AC25F}"/>
              </a:ext>
            </a:extLst>
          </p:cNvPr>
          <p:cNvPicPr>
            <a:picLocks noChangeAspect="1"/>
          </p:cNvPicPr>
          <p:nvPr/>
        </p:nvPicPr>
        <p:blipFill rotWithShape="1">
          <a:blip r:embed="rId2"/>
          <a:srcRect t="11024" b="13964"/>
          <a:stretch/>
        </p:blipFill>
        <p:spPr>
          <a:xfrm>
            <a:off x="9" y="-1119"/>
            <a:ext cx="12191982" cy="6859119"/>
          </a:xfrm>
          <a:prstGeom prst="rect">
            <a:avLst/>
          </a:prstGeom>
        </p:spPr>
      </p:pic>
      <p:sp>
        <p:nvSpPr>
          <p:cNvPr id="70" name="Rectangle 69">
            <a:extLst>
              <a:ext uri="{FF2B5EF4-FFF2-40B4-BE49-F238E27FC236}">
                <a16:creationId xmlns:a16="http://schemas.microsoft.com/office/drawing/2014/main" id="{C6C3E48C-655A-4982-8E73-7FB0D9E65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 y="3307170"/>
            <a:ext cx="12191982" cy="3558767"/>
          </a:xfrm>
          <a:prstGeom prst="rect">
            <a:avLst/>
          </a:prstGeom>
          <a:gradFill>
            <a:gsLst>
              <a:gs pos="89000">
                <a:srgbClr val="000000">
                  <a:alpha val="0"/>
                </a:srgbClr>
              </a:gs>
              <a:gs pos="0">
                <a:schemeClr val="tx1"/>
              </a:gs>
              <a:gs pos="56000">
                <a:srgbClr val="000000">
                  <a:alpha val="26000"/>
                </a:srgbClr>
              </a:gs>
              <a:gs pos="14000">
                <a:srgbClr val="000000">
                  <a:alpha val="37000"/>
                </a:srgbClr>
              </a:gs>
              <a:gs pos="0">
                <a:srgbClr val="000000">
                  <a:alpha val="2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8DD9C7-8806-4A68-B504-3949B4D47A91}"/>
              </a:ext>
            </a:extLst>
          </p:cNvPr>
          <p:cNvSpPr>
            <a:spLocks noGrp="1"/>
          </p:cNvSpPr>
          <p:nvPr>
            <p:ph type="title"/>
          </p:nvPr>
        </p:nvSpPr>
        <p:spPr>
          <a:xfrm>
            <a:off x="4564608" y="628934"/>
            <a:ext cx="8625385" cy="2729554"/>
          </a:xfrm>
        </p:spPr>
        <p:txBody>
          <a:bodyPr vert="horz" lIns="91440" tIns="45720" rIns="91440" bIns="45720" rtlCol="0" anchor="b">
            <a:normAutofit/>
          </a:bodyPr>
          <a:lstStyle/>
          <a:p>
            <a:pPr algn="ctr"/>
            <a:r>
              <a:rPr lang="en-US" sz="8800">
                <a:solidFill>
                  <a:srgbClr val="FFFFFF"/>
                </a:solidFill>
              </a:rPr>
              <a:t>Cafeteria</a:t>
            </a:r>
          </a:p>
        </p:txBody>
      </p:sp>
    </p:spTree>
    <p:extLst>
      <p:ext uri="{BB962C8B-B14F-4D97-AF65-F5344CB8AC3E}">
        <p14:creationId xmlns:p14="http://schemas.microsoft.com/office/powerpoint/2010/main" val="27404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080BC15-6F3E-4EDC-BB73-20706F743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0BD627-F2E6-496E-AF5A-59709791326D}"/>
              </a:ext>
            </a:extLst>
          </p:cNvPr>
          <p:cNvSpPr>
            <a:spLocks noGrp="1"/>
          </p:cNvSpPr>
          <p:nvPr>
            <p:ph type="title"/>
          </p:nvPr>
        </p:nvSpPr>
        <p:spPr>
          <a:xfrm>
            <a:off x="877326" y="792916"/>
            <a:ext cx="10426923" cy="846581"/>
          </a:xfrm>
        </p:spPr>
        <p:txBody>
          <a:bodyPr>
            <a:normAutofit/>
          </a:bodyPr>
          <a:lstStyle/>
          <a:p>
            <a:pPr algn="ctr">
              <a:lnSpc>
                <a:spcPct val="90000"/>
              </a:lnSpc>
            </a:pPr>
            <a:r>
              <a:rPr lang="en-US" sz="3400"/>
              <a:t>Olmsted Protocols: Daily Routines &amp; Procedures</a:t>
            </a:r>
          </a:p>
        </p:txBody>
      </p:sp>
      <p:sp>
        <p:nvSpPr>
          <p:cNvPr id="11" name="Freeform 8">
            <a:extLst>
              <a:ext uri="{FF2B5EF4-FFF2-40B4-BE49-F238E27FC236}">
                <a16:creationId xmlns:a16="http://schemas.microsoft.com/office/drawing/2014/main" id="{E4E336B8-243A-49D9-9876-4BF3A08D3A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6018" y="16990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10">
            <a:extLst>
              <a:ext uri="{FF2B5EF4-FFF2-40B4-BE49-F238E27FC236}">
                <a16:creationId xmlns:a16="http://schemas.microsoft.com/office/drawing/2014/main" id="{05F36030-F60E-436E-81FE-74DD0776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4969" y="1723504"/>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06">
            <a:extLst>
              <a:ext uri="{FF2B5EF4-FFF2-40B4-BE49-F238E27FC236}">
                <a16:creationId xmlns:a16="http://schemas.microsoft.com/office/drawing/2014/main" id="{800D5F55-AC8B-4C26-ABB0-D8D609EC46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70691" y="17062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12">
            <a:extLst>
              <a:ext uri="{FF2B5EF4-FFF2-40B4-BE49-F238E27FC236}">
                <a16:creationId xmlns:a16="http://schemas.microsoft.com/office/drawing/2014/main" id="{2DF0B83D-C899-44CA-9B54-A9C57E8EB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5291" y="168963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08">
            <a:extLst>
              <a:ext uri="{FF2B5EF4-FFF2-40B4-BE49-F238E27FC236}">
                <a16:creationId xmlns:a16="http://schemas.microsoft.com/office/drawing/2014/main" id="{E16B2E5A-8EC8-4C56-AB77-380486FDF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83918" y="171849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11">
            <a:extLst>
              <a:ext uri="{FF2B5EF4-FFF2-40B4-BE49-F238E27FC236}">
                <a16:creationId xmlns:a16="http://schemas.microsoft.com/office/drawing/2014/main" id="{C87A69CB-2620-4628-9781-88BD40636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07232" y="1733996"/>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09">
            <a:extLst>
              <a:ext uri="{FF2B5EF4-FFF2-40B4-BE49-F238E27FC236}">
                <a16:creationId xmlns:a16="http://schemas.microsoft.com/office/drawing/2014/main" id="{CABAB4BD-890F-4563-A5CA-536788B1E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65993" y="1721756"/>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05">
            <a:extLst>
              <a:ext uri="{FF2B5EF4-FFF2-40B4-BE49-F238E27FC236}">
                <a16:creationId xmlns:a16="http://schemas.microsoft.com/office/drawing/2014/main" id="{24690199-C217-4DCB-9B31-1A45649B0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958428" y="169482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07">
            <a:extLst>
              <a:ext uri="{FF2B5EF4-FFF2-40B4-BE49-F238E27FC236}">
                <a16:creationId xmlns:a16="http://schemas.microsoft.com/office/drawing/2014/main" id="{77F70717-3071-4962-8A7C-F9A58151C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8566" y="178295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92">
            <a:extLst>
              <a:ext uri="{FF2B5EF4-FFF2-40B4-BE49-F238E27FC236}">
                <a16:creationId xmlns:a16="http://schemas.microsoft.com/office/drawing/2014/main" id="{9E870E95-FCD6-4158-861A-5CEC896F5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443340" y="171848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04">
            <a:extLst>
              <a:ext uri="{FF2B5EF4-FFF2-40B4-BE49-F238E27FC236}">
                <a16:creationId xmlns:a16="http://schemas.microsoft.com/office/drawing/2014/main" id="{6E01758F-8AEC-4155-B791-2A8CB8A48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463918" y="1795720"/>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91">
            <a:extLst>
              <a:ext uri="{FF2B5EF4-FFF2-40B4-BE49-F238E27FC236}">
                <a16:creationId xmlns:a16="http://schemas.microsoft.com/office/drawing/2014/main" id="{8379C6B3-49BE-4333-B322-AF02BBB41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699219" y="1781709"/>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95">
            <a:extLst>
              <a:ext uri="{FF2B5EF4-FFF2-40B4-BE49-F238E27FC236}">
                <a16:creationId xmlns:a16="http://schemas.microsoft.com/office/drawing/2014/main" id="{6D7188E6-F4DA-4486-938D-F45FE01A2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38154" y="177124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93">
            <a:extLst>
              <a:ext uri="{FF2B5EF4-FFF2-40B4-BE49-F238E27FC236}">
                <a16:creationId xmlns:a16="http://schemas.microsoft.com/office/drawing/2014/main" id="{CD22207C-B504-40B2-A1EB-2DC9B8162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25078" y="1741047"/>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96">
            <a:extLst>
              <a:ext uri="{FF2B5EF4-FFF2-40B4-BE49-F238E27FC236}">
                <a16:creationId xmlns:a16="http://schemas.microsoft.com/office/drawing/2014/main" id="{0FBC38BC-DE18-4960-A9D4-F24C6F60C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6561" y="1777768"/>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14">
            <a:extLst>
              <a:ext uri="{FF2B5EF4-FFF2-40B4-BE49-F238E27FC236}">
                <a16:creationId xmlns:a16="http://schemas.microsoft.com/office/drawing/2014/main" id="{BC872037-D6F5-4CE7-A090-32A977A79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18593" y="1841417"/>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00">
            <a:extLst>
              <a:ext uri="{FF2B5EF4-FFF2-40B4-BE49-F238E27FC236}">
                <a16:creationId xmlns:a16="http://schemas.microsoft.com/office/drawing/2014/main" id="{D3C4B45C-266A-45BF-98FA-CA5409C46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877354" y="1780215"/>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98">
            <a:extLst>
              <a:ext uri="{FF2B5EF4-FFF2-40B4-BE49-F238E27FC236}">
                <a16:creationId xmlns:a16="http://schemas.microsoft.com/office/drawing/2014/main" id="{76909582-A285-4EA4-AE72-9DBF0D5659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31821" y="178021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15">
            <a:extLst>
              <a:ext uri="{FF2B5EF4-FFF2-40B4-BE49-F238E27FC236}">
                <a16:creationId xmlns:a16="http://schemas.microsoft.com/office/drawing/2014/main" id="{A620CFBF-D373-4BA6-BE41-62B50B945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81447" y="184713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99">
            <a:extLst>
              <a:ext uri="{FF2B5EF4-FFF2-40B4-BE49-F238E27FC236}">
                <a16:creationId xmlns:a16="http://schemas.microsoft.com/office/drawing/2014/main" id="{700BC7B2-0C3D-459F-92C1-3605AA3F09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25006" y="178021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23">
            <a:extLst>
              <a:ext uri="{FF2B5EF4-FFF2-40B4-BE49-F238E27FC236}">
                <a16:creationId xmlns:a16="http://schemas.microsoft.com/office/drawing/2014/main" id="{24F4B005-B785-4A57-9E5A-82D85F00D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0621" y="1958820"/>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30">
            <a:extLst>
              <a:ext uri="{FF2B5EF4-FFF2-40B4-BE49-F238E27FC236}">
                <a16:creationId xmlns:a16="http://schemas.microsoft.com/office/drawing/2014/main" id="{196ED9B6-969E-4AC4-ACD0-95A421BAB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67876" y="1912264"/>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94">
            <a:extLst>
              <a:ext uri="{FF2B5EF4-FFF2-40B4-BE49-F238E27FC236}">
                <a16:creationId xmlns:a16="http://schemas.microsoft.com/office/drawing/2014/main" id="{E317ADBB-3E4F-42D2-B7F2-A15924AD5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255785" y="1827137"/>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135">
            <a:extLst>
              <a:ext uri="{FF2B5EF4-FFF2-40B4-BE49-F238E27FC236}">
                <a16:creationId xmlns:a16="http://schemas.microsoft.com/office/drawing/2014/main" id="{2E9B2055-E384-472D-91D3-74775CDA1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16796" y="1938826"/>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97">
            <a:extLst>
              <a:ext uri="{FF2B5EF4-FFF2-40B4-BE49-F238E27FC236}">
                <a16:creationId xmlns:a16="http://schemas.microsoft.com/office/drawing/2014/main" id="{1F8EFF99-76BF-4F9B-ADAA-B8D310153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41150" y="1822746"/>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13">
            <a:extLst>
              <a:ext uri="{FF2B5EF4-FFF2-40B4-BE49-F238E27FC236}">
                <a16:creationId xmlns:a16="http://schemas.microsoft.com/office/drawing/2014/main" id="{626F1B89-B88E-4CE3-90BF-3704BAF48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52139" y="1841417"/>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01">
            <a:extLst>
              <a:ext uri="{FF2B5EF4-FFF2-40B4-BE49-F238E27FC236}">
                <a16:creationId xmlns:a16="http://schemas.microsoft.com/office/drawing/2014/main" id="{C72C1CB8-8213-4EE7-AFFF-B0A74E7A7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74567" y="178674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02">
            <a:extLst>
              <a:ext uri="{FF2B5EF4-FFF2-40B4-BE49-F238E27FC236}">
                <a16:creationId xmlns:a16="http://schemas.microsoft.com/office/drawing/2014/main" id="{2FF32C41-49E2-459E-9AC4-64269039B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734759" y="17900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103">
            <a:extLst>
              <a:ext uri="{FF2B5EF4-FFF2-40B4-BE49-F238E27FC236}">
                <a16:creationId xmlns:a16="http://schemas.microsoft.com/office/drawing/2014/main" id="{06B5D5F0-EA51-440D-81A0-FE60CCFBA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14652" y="179572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17">
            <a:extLst>
              <a:ext uri="{FF2B5EF4-FFF2-40B4-BE49-F238E27FC236}">
                <a16:creationId xmlns:a16="http://schemas.microsoft.com/office/drawing/2014/main" id="{B7CA6C2F-61C2-486F-B691-E8EB4BA27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76684" y="185937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20">
            <a:extLst>
              <a:ext uri="{FF2B5EF4-FFF2-40B4-BE49-F238E27FC236}">
                <a16:creationId xmlns:a16="http://schemas.microsoft.com/office/drawing/2014/main" id="{A6727626-8944-4EB7-B327-B696FE48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137524" y="179917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106">
            <a:extLst>
              <a:ext uri="{FF2B5EF4-FFF2-40B4-BE49-F238E27FC236}">
                <a16:creationId xmlns:a16="http://schemas.microsoft.com/office/drawing/2014/main" id="{CFBBE0E2-8BDF-4B26-BEBC-DB799B8F6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99" y="188359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137">
            <a:extLst>
              <a:ext uri="{FF2B5EF4-FFF2-40B4-BE49-F238E27FC236}">
                <a16:creationId xmlns:a16="http://schemas.microsoft.com/office/drawing/2014/main" id="{8EB99B25-2662-42DE-8F5D-E0F6F28C8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56267" y="1819794"/>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31">
            <a:extLst>
              <a:ext uri="{FF2B5EF4-FFF2-40B4-BE49-F238E27FC236}">
                <a16:creationId xmlns:a16="http://schemas.microsoft.com/office/drawing/2014/main" id="{496BF3B0-761A-4454-BE3C-86B4675DC0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43018" y="194316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41">
            <a:extLst>
              <a:ext uri="{FF2B5EF4-FFF2-40B4-BE49-F238E27FC236}">
                <a16:creationId xmlns:a16="http://schemas.microsoft.com/office/drawing/2014/main" id="{B519F0F1-B284-44D5-91E9-5018219AFF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77721" y="197106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122">
            <a:extLst>
              <a:ext uri="{FF2B5EF4-FFF2-40B4-BE49-F238E27FC236}">
                <a16:creationId xmlns:a16="http://schemas.microsoft.com/office/drawing/2014/main" id="{0ED49C08-BE23-43F9-A421-6CD45C780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72383" y="1946023"/>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19">
            <a:extLst>
              <a:ext uri="{FF2B5EF4-FFF2-40B4-BE49-F238E27FC236}">
                <a16:creationId xmlns:a16="http://schemas.microsoft.com/office/drawing/2014/main" id="{92F171FA-0CB2-4F4C-A2F3-1B7B6B0289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54193" y="1803359"/>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18">
            <a:extLst>
              <a:ext uri="{FF2B5EF4-FFF2-40B4-BE49-F238E27FC236}">
                <a16:creationId xmlns:a16="http://schemas.microsoft.com/office/drawing/2014/main" id="{A0073675-5E26-428E-A2F7-2A952D314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37628" y="186263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20">
            <a:extLst>
              <a:ext uri="{FF2B5EF4-FFF2-40B4-BE49-F238E27FC236}">
                <a16:creationId xmlns:a16="http://schemas.microsoft.com/office/drawing/2014/main" id="{D8C4C7E6-114C-4D16-9FC6-1260653C2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19407" y="1807960"/>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10">
            <a:extLst>
              <a:ext uri="{FF2B5EF4-FFF2-40B4-BE49-F238E27FC236}">
                <a16:creationId xmlns:a16="http://schemas.microsoft.com/office/drawing/2014/main" id="{5FB2CD0B-BF87-4FEC-B6B6-0DA50B931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51575" y="1824318"/>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06">
            <a:extLst>
              <a:ext uri="{FF2B5EF4-FFF2-40B4-BE49-F238E27FC236}">
                <a16:creationId xmlns:a16="http://schemas.microsoft.com/office/drawing/2014/main" id="{D12EC8B9-DE60-44BC-9911-A9CD8EF50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230164" y="180706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12">
            <a:extLst>
              <a:ext uri="{FF2B5EF4-FFF2-40B4-BE49-F238E27FC236}">
                <a16:creationId xmlns:a16="http://schemas.microsoft.com/office/drawing/2014/main" id="{9B0D6CF6-D17B-4DC7-828A-773636910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51876" y="1762806"/>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08">
            <a:extLst>
              <a:ext uri="{FF2B5EF4-FFF2-40B4-BE49-F238E27FC236}">
                <a16:creationId xmlns:a16="http://schemas.microsoft.com/office/drawing/2014/main" id="{8C6933FD-FAB6-403B-9CD4-EF0E06CF7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843391" y="1759541"/>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11">
            <a:extLst>
              <a:ext uri="{FF2B5EF4-FFF2-40B4-BE49-F238E27FC236}">
                <a16:creationId xmlns:a16="http://schemas.microsoft.com/office/drawing/2014/main" id="{5C2A4452-6B00-411C-80AB-29AE135B4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066705" y="1775047"/>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09">
            <a:extLst>
              <a:ext uri="{FF2B5EF4-FFF2-40B4-BE49-F238E27FC236}">
                <a16:creationId xmlns:a16="http://schemas.microsoft.com/office/drawing/2014/main" id="{3F4D3F48-1D65-45EB-91E2-BEFFB2440C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334906" y="179218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05">
            <a:extLst>
              <a:ext uri="{FF2B5EF4-FFF2-40B4-BE49-F238E27FC236}">
                <a16:creationId xmlns:a16="http://schemas.microsoft.com/office/drawing/2014/main" id="{F5A66334-17A8-4594-AB17-4C33A95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578638" y="1792714"/>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07">
            <a:extLst>
              <a:ext uri="{FF2B5EF4-FFF2-40B4-BE49-F238E27FC236}">
                <a16:creationId xmlns:a16="http://schemas.microsoft.com/office/drawing/2014/main" id="{FB7FEAD3-708C-4B79-B452-4445C277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58039" y="1824004"/>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92">
            <a:extLst>
              <a:ext uri="{FF2B5EF4-FFF2-40B4-BE49-F238E27FC236}">
                <a16:creationId xmlns:a16="http://schemas.microsoft.com/office/drawing/2014/main" id="{41281533-9B25-42A4-9F50-34B4F24C0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02813" y="175954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14">
            <a:extLst>
              <a:ext uri="{FF2B5EF4-FFF2-40B4-BE49-F238E27FC236}">
                <a16:creationId xmlns:a16="http://schemas.microsoft.com/office/drawing/2014/main" id="{007246F1-084B-45D9-BDD9-99BB53F6C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278066" y="1804776"/>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13">
            <a:extLst>
              <a:ext uri="{FF2B5EF4-FFF2-40B4-BE49-F238E27FC236}">
                <a16:creationId xmlns:a16="http://schemas.microsoft.com/office/drawing/2014/main" id="{77CDD712-F443-4EDC-B663-5EC5ACD7D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511612" y="1804776"/>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04">
            <a:extLst>
              <a:ext uri="{FF2B5EF4-FFF2-40B4-BE49-F238E27FC236}">
                <a16:creationId xmlns:a16="http://schemas.microsoft.com/office/drawing/2014/main" id="{4A695BE5-DE27-460F-845F-45BB814FE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23391" y="183677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91">
            <a:extLst>
              <a:ext uri="{FF2B5EF4-FFF2-40B4-BE49-F238E27FC236}">
                <a16:creationId xmlns:a16="http://schemas.microsoft.com/office/drawing/2014/main" id="{DE28BE4E-1A59-46FF-810A-A8F9A46F7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358692" y="1822760"/>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95">
            <a:extLst>
              <a:ext uri="{FF2B5EF4-FFF2-40B4-BE49-F238E27FC236}">
                <a16:creationId xmlns:a16="http://schemas.microsoft.com/office/drawing/2014/main" id="{A3CF799A-9839-4CB1-9381-DCC0C1FE1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697627" y="181229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15">
            <a:extLst>
              <a:ext uri="{FF2B5EF4-FFF2-40B4-BE49-F238E27FC236}">
                <a16:creationId xmlns:a16="http://schemas.microsoft.com/office/drawing/2014/main" id="{1EFA42E9-27C0-423D-93C8-794A9683F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40920" y="1810489"/>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93">
            <a:extLst>
              <a:ext uri="{FF2B5EF4-FFF2-40B4-BE49-F238E27FC236}">
                <a16:creationId xmlns:a16="http://schemas.microsoft.com/office/drawing/2014/main" id="{E5B56BED-7578-4E42-889D-34AA58F67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28451" y="1829760"/>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96">
            <a:extLst>
              <a:ext uri="{FF2B5EF4-FFF2-40B4-BE49-F238E27FC236}">
                <a16:creationId xmlns:a16="http://schemas.microsoft.com/office/drawing/2014/main" id="{FCC7DD6E-E0E5-46B9-81B7-3B2F7B333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216034" y="1818819"/>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00">
            <a:extLst>
              <a:ext uri="{FF2B5EF4-FFF2-40B4-BE49-F238E27FC236}">
                <a16:creationId xmlns:a16="http://schemas.microsoft.com/office/drawing/2014/main" id="{9C83D9FD-E06E-407B-BA7C-2C2AD5B16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536827" y="1821266"/>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98">
            <a:extLst>
              <a:ext uri="{FF2B5EF4-FFF2-40B4-BE49-F238E27FC236}">
                <a16:creationId xmlns:a16="http://schemas.microsoft.com/office/drawing/2014/main" id="{3C1174EE-071E-4421-BD9C-2C2D84190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91294" y="1821267"/>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99">
            <a:extLst>
              <a:ext uri="{FF2B5EF4-FFF2-40B4-BE49-F238E27FC236}">
                <a16:creationId xmlns:a16="http://schemas.microsoft.com/office/drawing/2014/main" id="{6F280CAD-1F1B-4F43-99A3-B2EC2A7F3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084479" y="1821265"/>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97">
            <a:extLst>
              <a:ext uri="{FF2B5EF4-FFF2-40B4-BE49-F238E27FC236}">
                <a16:creationId xmlns:a16="http://schemas.microsoft.com/office/drawing/2014/main" id="{0D5C974E-4B43-4FFA-8230-DB0E1993C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409702" y="1821267"/>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101">
            <a:extLst>
              <a:ext uri="{FF2B5EF4-FFF2-40B4-BE49-F238E27FC236}">
                <a16:creationId xmlns:a16="http://schemas.microsoft.com/office/drawing/2014/main" id="{A1CACEBA-A7A9-45FB-897A-888150011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34040" y="1827796"/>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94">
            <a:extLst>
              <a:ext uri="{FF2B5EF4-FFF2-40B4-BE49-F238E27FC236}">
                <a16:creationId xmlns:a16="http://schemas.microsoft.com/office/drawing/2014/main" id="{583E2F4A-E235-4600-A80D-18C1C36EE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915258" y="186818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32">
            <a:extLst>
              <a:ext uri="{FF2B5EF4-FFF2-40B4-BE49-F238E27FC236}">
                <a16:creationId xmlns:a16="http://schemas.microsoft.com/office/drawing/2014/main" id="{F16259CF-A0BC-4673-91C7-A7D3CDF7C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80494" y="198458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34">
            <a:extLst>
              <a:ext uri="{FF2B5EF4-FFF2-40B4-BE49-F238E27FC236}">
                <a16:creationId xmlns:a16="http://schemas.microsoft.com/office/drawing/2014/main" id="{B09A934A-4464-4C9B-ACAD-9128E0B61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076791" y="1990554"/>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25">
            <a:extLst>
              <a:ext uri="{FF2B5EF4-FFF2-40B4-BE49-F238E27FC236}">
                <a16:creationId xmlns:a16="http://schemas.microsoft.com/office/drawing/2014/main" id="{CB010BB8-6FD4-498C-994D-53C8DC749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314022" y="2016723"/>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25">
            <a:extLst>
              <a:ext uri="{FF2B5EF4-FFF2-40B4-BE49-F238E27FC236}">
                <a16:creationId xmlns:a16="http://schemas.microsoft.com/office/drawing/2014/main" id="{2D373437-2902-4D8A-B887-F6941556C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28670" y="2009731"/>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28">
            <a:extLst>
              <a:ext uri="{FF2B5EF4-FFF2-40B4-BE49-F238E27FC236}">
                <a16:creationId xmlns:a16="http://schemas.microsoft.com/office/drawing/2014/main" id="{217D616F-FDFA-439E-8B09-E55F8234B0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52808" y="2031819"/>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140">
            <a:extLst>
              <a:ext uri="{FF2B5EF4-FFF2-40B4-BE49-F238E27FC236}">
                <a16:creationId xmlns:a16="http://schemas.microsoft.com/office/drawing/2014/main" id="{0F74D32E-67FC-452C-A52B-988DB4984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995484" y="1997173"/>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126">
            <a:extLst>
              <a:ext uri="{FF2B5EF4-FFF2-40B4-BE49-F238E27FC236}">
                <a16:creationId xmlns:a16="http://schemas.microsoft.com/office/drawing/2014/main" id="{B8F74E45-2803-4A11-9333-3639A1C2F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50834" y="2028557"/>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21">
            <a:extLst>
              <a:ext uri="{FF2B5EF4-FFF2-40B4-BE49-F238E27FC236}">
                <a16:creationId xmlns:a16="http://schemas.microsoft.com/office/drawing/2014/main" id="{106009C3-0971-47AF-8BD9-2EC8A6A4B2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37067" y="2038617"/>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20">
            <a:extLst>
              <a:ext uri="{FF2B5EF4-FFF2-40B4-BE49-F238E27FC236}">
                <a16:creationId xmlns:a16="http://schemas.microsoft.com/office/drawing/2014/main" id="{ED29B115-F34D-4E41-A4A2-C0CE41C697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822857" y="2027626"/>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6">
            <a:extLst>
              <a:ext uri="{FF2B5EF4-FFF2-40B4-BE49-F238E27FC236}">
                <a16:creationId xmlns:a16="http://schemas.microsoft.com/office/drawing/2014/main" id="{19D4861C-7907-48BF-84E7-96C0E098D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32866" y="2045318"/>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27">
            <a:extLst>
              <a:ext uri="{FF2B5EF4-FFF2-40B4-BE49-F238E27FC236}">
                <a16:creationId xmlns:a16="http://schemas.microsoft.com/office/drawing/2014/main" id="{AEF03EB9-6D77-4E55-BCF2-4402550D3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25618" y="2028556"/>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33">
            <a:extLst>
              <a:ext uri="{FF2B5EF4-FFF2-40B4-BE49-F238E27FC236}">
                <a16:creationId xmlns:a16="http://schemas.microsoft.com/office/drawing/2014/main" id="{1C9C3C8B-A28D-44DF-AA29-02B28AED7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507420" y="2040797"/>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29">
            <a:extLst>
              <a:ext uri="{FF2B5EF4-FFF2-40B4-BE49-F238E27FC236}">
                <a16:creationId xmlns:a16="http://schemas.microsoft.com/office/drawing/2014/main" id="{1EB7CB2D-F6AA-4861-B158-DA3E6B923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00604" y="2031819"/>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42">
            <a:extLst>
              <a:ext uri="{FF2B5EF4-FFF2-40B4-BE49-F238E27FC236}">
                <a16:creationId xmlns:a16="http://schemas.microsoft.com/office/drawing/2014/main" id="{48203367-1F19-4C4F-B38D-929816F78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66179" y="2095470"/>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138">
            <a:extLst>
              <a:ext uri="{FF2B5EF4-FFF2-40B4-BE49-F238E27FC236}">
                <a16:creationId xmlns:a16="http://schemas.microsoft.com/office/drawing/2014/main" id="{B89B3B49-0A7E-4573-9B52-D1B06598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16079" y="2058750"/>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137">
            <a:extLst>
              <a:ext uri="{FF2B5EF4-FFF2-40B4-BE49-F238E27FC236}">
                <a16:creationId xmlns:a16="http://schemas.microsoft.com/office/drawing/2014/main" id="{0288BD39-0846-445A-BD81-1E34E0E99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268636" y="2056301"/>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36">
            <a:extLst>
              <a:ext uri="{FF2B5EF4-FFF2-40B4-BE49-F238E27FC236}">
                <a16:creationId xmlns:a16="http://schemas.microsoft.com/office/drawing/2014/main" id="{BA82150B-D747-458F-8C52-72FBA52BC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568517" y="205266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43">
            <a:extLst>
              <a:ext uri="{FF2B5EF4-FFF2-40B4-BE49-F238E27FC236}">
                <a16:creationId xmlns:a16="http://schemas.microsoft.com/office/drawing/2014/main" id="{FEBB9D94-7802-4607-9BA4-62FB212BFC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793248" y="2045573"/>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44">
            <a:extLst>
              <a:ext uri="{FF2B5EF4-FFF2-40B4-BE49-F238E27FC236}">
                <a16:creationId xmlns:a16="http://schemas.microsoft.com/office/drawing/2014/main" id="{24743784-06E3-4913-9DFD-2FCBF9D929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29200" y="204304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45">
            <a:extLst>
              <a:ext uri="{FF2B5EF4-FFF2-40B4-BE49-F238E27FC236}">
                <a16:creationId xmlns:a16="http://schemas.microsoft.com/office/drawing/2014/main" id="{25CD3315-6611-406F-AF95-2EF9F5A5B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92025" y="2027462"/>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39">
            <a:extLst>
              <a:ext uri="{FF2B5EF4-FFF2-40B4-BE49-F238E27FC236}">
                <a16:creationId xmlns:a16="http://schemas.microsoft.com/office/drawing/2014/main" id="{EB447648-FE0A-4D8E-86B8-D38D5F938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37627" y="2065277"/>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8">
            <a:extLst>
              <a:ext uri="{FF2B5EF4-FFF2-40B4-BE49-F238E27FC236}">
                <a16:creationId xmlns:a16="http://schemas.microsoft.com/office/drawing/2014/main" id="{4B0A51D7-FF65-4E97-9E1A-8C4688E86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27269" y="205915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130">
            <a:extLst>
              <a:ext uri="{FF2B5EF4-FFF2-40B4-BE49-F238E27FC236}">
                <a16:creationId xmlns:a16="http://schemas.microsoft.com/office/drawing/2014/main" id="{008FF77B-AC18-4E35-BB9B-0CA39278F7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50053" y="206242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135">
            <a:extLst>
              <a:ext uri="{FF2B5EF4-FFF2-40B4-BE49-F238E27FC236}">
                <a16:creationId xmlns:a16="http://schemas.microsoft.com/office/drawing/2014/main" id="{E71F6428-AC25-4A5A-8439-04768A17B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9601" y="2004283"/>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131">
            <a:extLst>
              <a:ext uri="{FF2B5EF4-FFF2-40B4-BE49-F238E27FC236}">
                <a16:creationId xmlns:a16="http://schemas.microsoft.com/office/drawing/2014/main" id="{F237A1D4-9D62-4DEA-BD39-E5EC93B33B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635670" y="1985929"/>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141">
            <a:extLst>
              <a:ext uri="{FF2B5EF4-FFF2-40B4-BE49-F238E27FC236}">
                <a16:creationId xmlns:a16="http://schemas.microsoft.com/office/drawing/2014/main" id="{87E919CC-AC41-4F0D-A842-792D7A418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816961" y="1988004"/>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36">
            <a:extLst>
              <a:ext uri="{FF2B5EF4-FFF2-40B4-BE49-F238E27FC236}">
                <a16:creationId xmlns:a16="http://schemas.microsoft.com/office/drawing/2014/main" id="{965D7305-50C2-4D93-8832-19DC70C5B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081089" y="2011634"/>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22">
            <a:extLst>
              <a:ext uri="{FF2B5EF4-FFF2-40B4-BE49-F238E27FC236}">
                <a16:creationId xmlns:a16="http://schemas.microsoft.com/office/drawing/2014/main" id="{E0E5EA9F-6192-466D-BF45-46D9BCE3B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264051" y="1999395"/>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1" name="Freeform 132">
            <a:extLst>
              <a:ext uri="{FF2B5EF4-FFF2-40B4-BE49-F238E27FC236}">
                <a16:creationId xmlns:a16="http://schemas.microsoft.com/office/drawing/2014/main" id="{CFF6BE31-4842-4659-8D68-63423F826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92157" y="2025636"/>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3" name="Freeform 134">
            <a:extLst>
              <a:ext uri="{FF2B5EF4-FFF2-40B4-BE49-F238E27FC236}">
                <a16:creationId xmlns:a16="http://schemas.microsoft.com/office/drawing/2014/main" id="{3EC2112B-E2EC-492A-8AF9-D78F4B4A9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688454" y="2031605"/>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125">
            <a:extLst>
              <a:ext uri="{FF2B5EF4-FFF2-40B4-BE49-F238E27FC236}">
                <a16:creationId xmlns:a16="http://schemas.microsoft.com/office/drawing/2014/main" id="{EB635BC8-61BC-44D5-AA11-9A308B3BA4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925685" y="2057774"/>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7" name="Freeform 125">
            <a:extLst>
              <a:ext uri="{FF2B5EF4-FFF2-40B4-BE49-F238E27FC236}">
                <a16:creationId xmlns:a16="http://schemas.microsoft.com/office/drawing/2014/main" id="{7E9ACE65-00C6-4A75-8F61-CCADAF3EC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40333" y="2050782"/>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9" name="Freeform 128">
            <a:extLst>
              <a:ext uri="{FF2B5EF4-FFF2-40B4-BE49-F238E27FC236}">
                <a16:creationId xmlns:a16="http://schemas.microsoft.com/office/drawing/2014/main" id="{5D7163FE-5ADD-41E7-985B-F95E7E048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364471" y="2072870"/>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1" name="Freeform 140">
            <a:extLst>
              <a:ext uri="{FF2B5EF4-FFF2-40B4-BE49-F238E27FC236}">
                <a16:creationId xmlns:a16="http://schemas.microsoft.com/office/drawing/2014/main" id="{DCD7108A-C70D-4FD9-B91A-0E9F9501A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607147" y="2055076"/>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126">
            <a:extLst>
              <a:ext uri="{FF2B5EF4-FFF2-40B4-BE49-F238E27FC236}">
                <a16:creationId xmlns:a16="http://schemas.microsoft.com/office/drawing/2014/main" id="{3C0CF799-2713-48A8-94DF-F8CB5F332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862497" y="2069608"/>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121">
            <a:extLst>
              <a:ext uri="{FF2B5EF4-FFF2-40B4-BE49-F238E27FC236}">
                <a16:creationId xmlns:a16="http://schemas.microsoft.com/office/drawing/2014/main" id="{00B8B62E-6551-4805-BD5A-5188FE5D3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139671" y="2062635"/>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120">
            <a:extLst>
              <a:ext uri="{FF2B5EF4-FFF2-40B4-BE49-F238E27FC236}">
                <a16:creationId xmlns:a16="http://schemas.microsoft.com/office/drawing/2014/main" id="{DFCCEBA8-5961-480A-9134-51605F650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443822" y="203941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6">
            <a:extLst>
              <a:ext uri="{FF2B5EF4-FFF2-40B4-BE49-F238E27FC236}">
                <a16:creationId xmlns:a16="http://schemas.microsoft.com/office/drawing/2014/main" id="{724D4F80-B109-4438-BC6D-ABB522B44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35678" y="202921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127">
            <a:extLst>
              <a:ext uri="{FF2B5EF4-FFF2-40B4-BE49-F238E27FC236}">
                <a16:creationId xmlns:a16="http://schemas.microsoft.com/office/drawing/2014/main" id="{52A7149F-5A3F-4537-981A-974C7409C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37281" y="2069607"/>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133">
            <a:extLst>
              <a:ext uri="{FF2B5EF4-FFF2-40B4-BE49-F238E27FC236}">
                <a16:creationId xmlns:a16="http://schemas.microsoft.com/office/drawing/2014/main" id="{89A8D3E3-3518-4738-B94E-F7DD9818D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9083" y="2081848"/>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129">
            <a:extLst>
              <a:ext uri="{FF2B5EF4-FFF2-40B4-BE49-F238E27FC236}">
                <a16:creationId xmlns:a16="http://schemas.microsoft.com/office/drawing/2014/main" id="{FA796F21-7CE5-4483-A137-919B3D433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12267" y="2072870"/>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142">
            <a:extLst>
              <a:ext uri="{FF2B5EF4-FFF2-40B4-BE49-F238E27FC236}">
                <a16:creationId xmlns:a16="http://schemas.microsoft.com/office/drawing/2014/main" id="{57FC30BB-0D8F-43B0-910E-7DDE8C933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77842" y="2136521"/>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138">
            <a:extLst>
              <a:ext uri="{FF2B5EF4-FFF2-40B4-BE49-F238E27FC236}">
                <a16:creationId xmlns:a16="http://schemas.microsoft.com/office/drawing/2014/main" id="{D938207F-A865-48E5-A15D-FD578BC59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27742" y="2099801"/>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137">
            <a:extLst>
              <a:ext uri="{FF2B5EF4-FFF2-40B4-BE49-F238E27FC236}">
                <a16:creationId xmlns:a16="http://schemas.microsoft.com/office/drawing/2014/main" id="{04637E45-0880-40BC-B488-4EA4CA435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880299" y="2097352"/>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aphicFrame>
        <p:nvGraphicFramePr>
          <p:cNvPr id="5" name="Content Placeholder 2">
            <a:extLst>
              <a:ext uri="{FF2B5EF4-FFF2-40B4-BE49-F238E27FC236}">
                <a16:creationId xmlns:a16="http://schemas.microsoft.com/office/drawing/2014/main" id="{1A9DD694-CB06-4514-8861-87D1EC2E1B2E}"/>
              </a:ext>
            </a:extLst>
          </p:cNvPr>
          <p:cNvGraphicFramePr>
            <a:graphicFrameLocks noGrp="1"/>
          </p:cNvGraphicFramePr>
          <p:nvPr>
            <p:ph idx="1"/>
            <p:extLst>
              <p:ext uri="{D42A27DB-BD31-4B8C-83A1-F6EECF244321}">
                <p14:modId xmlns:p14="http://schemas.microsoft.com/office/powerpoint/2010/main" val="4181685551"/>
              </p:ext>
            </p:extLst>
          </p:nvPr>
        </p:nvGraphicFramePr>
        <p:xfrm>
          <a:off x="839636" y="2187377"/>
          <a:ext cx="10849492" cy="44264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2435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9239DF-EAA4-47C3-B4E3-79C6BCB24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93" y="5267"/>
            <a:ext cx="6635041"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D43361-7762-4915-8919-AAA680984DB2}"/>
              </a:ext>
            </a:extLst>
          </p:cNvPr>
          <p:cNvSpPr>
            <a:spLocks noGrp="1"/>
          </p:cNvSpPr>
          <p:nvPr>
            <p:ph type="title"/>
          </p:nvPr>
        </p:nvSpPr>
        <p:spPr>
          <a:xfrm>
            <a:off x="803932" y="571500"/>
            <a:ext cx="5110909" cy="1691969"/>
          </a:xfrm>
        </p:spPr>
        <p:txBody>
          <a:bodyPr vert="horz" lIns="91440" tIns="45720" rIns="91440" bIns="45720" rtlCol="0" anchor="ctr">
            <a:normAutofit/>
          </a:bodyPr>
          <a:lstStyle/>
          <a:p>
            <a:pPr algn="ctr"/>
            <a:r>
              <a:rPr lang="en-US" sz="6600" kern="1200">
                <a:latin typeface="+mj-lt"/>
                <a:ea typeface="+mj-ea"/>
                <a:cs typeface="+mj-cs"/>
              </a:rPr>
              <a:t>Stairwells</a:t>
            </a:r>
            <a:endParaRPr lang="en-US" sz="6600" kern="1200">
              <a:latin typeface="+mj-lt"/>
            </a:endParaRPr>
          </a:p>
        </p:txBody>
      </p:sp>
      <p:sp>
        <p:nvSpPr>
          <p:cNvPr id="5" name="TextBox 4">
            <a:extLst>
              <a:ext uri="{FF2B5EF4-FFF2-40B4-BE49-F238E27FC236}">
                <a16:creationId xmlns:a16="http://schemas.microsoft.com/office/drawing/2014/main" id="{D022DF4A-5599-489D-A191-56C1F4D1AC3E}"/>
              </a:ext>
            </a:extLst>
          </p:cNvPr>
          <p:cNvSpPr txBox="1"/>
          <p:nvPr/>
        </p:nvSpPr>
        <p:spPr>
          <a:xfrm>
            <a:off x="-1" y="2110579"/>
            <a:ext cx="6317129" cy="455064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742950" lvl="1" indent="-285750" defTabSz="914400">
              <a:lnSpc>
                <a:spcPct val="140000"/>
              </a:lnSpc>
              <a:spcAft>
                <a:spcPts val="600"/>
              </a:spcAft>
              <a:buClr>
                <a:schemeClr val="bg2">
                  <a:lumMod val="75000"/>
                </a:schemeClr>
              </a:buClr>
              <a:buFont typeface="Arial"/>
              <a:buChar char="•"/>
            </a:pPr>
            <a:r>
              <a:rPr lang="en-US" sz="2000" b="1">
                <a:solidFill>
                  <a:schemeClr val="tx2"/>
                </a:solidFill>
              </a:rPr>
              <a:t>Oakmont Stairs</a:t>
            </a:r>
            <a:r>
              <a:rPr lang="en-US" sz="2000">
                <a:solidFill>
                  <a:schemeClr val="tx2"/>
                </a:solidFill>
              </a:rPr>
              <a:t> (209, 309, 409) will be used for going down </a:t>
            </a:r>
          </a:p>
          <a:p>
            <a:pPr marL="742950" lvl="1" indent="-285750" defTabSz="914400">
              <a:lnSpc>
                <a:spcPct val="140000"/>
              </a:lnSpc>
              <a:spcAft>
                <a:spcPts val="600"/>
              </a:spcAft>
              <a:buClr>
                <a:schemeClr val="bg2">
                  <a:lumMod val="75000"/>
                </a:schemeClr>
              </a:buClr>
              <a:buFont typeface="Arial"/>
              <a:buChar char="•"/>
            </a:pPr>
            <a:r>
              <a:rPr lang="en-US" sz="2000" b="1">
                <a:solidFill>
                  <a:schemeClr val="tx2"/>
                </a:solidFill>
              </a:rPr>
              <a:t>Auditorium Stairs </a:t>
            </a:r>
            <a:r>
              <a:rPr lang="en-US" sz="2000">
                <a:solidFill>
                  <a:schemeClr val="tx2"/>
                </a:solidFill>
              </a:rPr>
              <a:t>will be used for going up </a:t>
            </a:r>
          </a:p>
          <a:p>
            <a:pPr marL="742950" lvl="1" indent="-285750" defTabSz="914400">
              <a:lnSpc>
                <a:spcPct val="140000"/>
              </a:lnSpc>
              <a:spcAft>
                <a:spcPts val="600"/>
              </a:spcAft>
              <a:buClr>
                <a:schemeClr val="bg2">
                  <a:lumMod val="75000"/>
                </a:schemeClr>
              </a:buClr>
              <a:buFont typeface="Arial"/>
              <a:buChar char="•"/>
            </a:pPr>
            <a:r>
              <a:rPr lang="en-US" sz="2000" b="1">
                <a:solidFill>
                  <a:schemeClr val="tx2"/>
                </a:solidFill>
              </a:rPr>
              <a:t>Hempstead Stairs</a:t>
            </a:r>
            <a:r>
              <a:rPr lang="en-US" sz="2000">
                <a:solidFill>
                  <a:schemeClr val="tx2"/>
                </a:solidFill>
              </a:rPr>
              <a:t> (122, 221, 322, 422) will be used for going down  </a:t>
            </a:r>
          </a:p>
          <a:p>
            <a:pPr marL="742950" lvl="1" indent="-285750" defTabSz="914400">
              <a:lnSpc>
                <a:spcPct val="140000"/>
              </a:lnSpc>
              <a:spcAft>
                <a:spcPts val="600"/>
              </a:spcAft>
              <a:buClr>
                <a:schemeClr val="bg2">
                  <a:lumMod val="75000"/>
                </a:schemeClr>
              </a:buClr>
              <a:buFont typeface="Arial"/>
              <a:buChar char="•"/>
            </a:pPr>
            <a:r>
              <a:rPr lang="en-US" sz="2000" b="1">
                <a:solidFill>
                  <a:schemeClr val="tx2"/>
                </a:solidFill>
              </a:rPr>
              <a:t>Cafeteria Stairs</a:t>
            </a:r>
            <a:r>
              <a:rPr lang="en-US" sz="2000">
                <a:solidFill>
                  <a:schemeClr val="tx2"/>
                </a:solidFill>
              </a:rPr>
              <a:t> will be used for going up </a:t>
            </a:r>
          </a:p>
          <a:p>
            <a:pPr marL="742950" lvl="1" indent="-285750" defTabSz="914400">
              <a:lnSpc>
                <a:spcPct val="140000"/>
              </a:lnSpc>
              <a:spcAft>
                <a:spcPts val="600"/>
              </a:spcAft>
              <a:buClr>
                <a:schemeClr val="bg2">
                  <a:lumMod val="75000"/>
                </a:schemeClr>
              </a:buClr>
              <a:buFont typeface="Arial"/>
              <a:buChar char="•"/>
            </a:pPr>
            <a:r>
              <a:rPr lang="en-US" sz="2000" b="1">
                <a:solidFill>
                  <a:schemeClr val="tx2"/>
                </a:solidFill>
              </a:rPr>
              <a:t>Middle Stairs</a:t>
            </a:r>
            <a:r>
              <a:rPr lang="en-US" sz="2000">
                <a:solidFill>
                  <a:schemeClr val="tx2"/>
                </a:solidFill>
              </a:rPr>
              <a:t> will only be used for arrival (going up) and dismissal (going down) </a:t>
            </a:r>
          </a:p>
          <a:p>
            <a:pPr defTabSz="914400">
              <a:lnSpc>
                <a:spcPct val="140000"/>
              </a:lnSpc>
              <a:spcAft>
                <a:spcPts val="600"/>
              </a:spcAft>
              <a:buClr>
                <a:schemeClr val="bg2">
                  <a:lumMod val="75000"/>
                </a:schemeClr>
              </a:buClr>
            </a:pPr>
            <a:endParaRPr lang="en-US" sz="1500">
              <a:solidFill>
                <a:schemeClr val="tx2"/>
              </a:solidFill>
            </a:endParaRPr>
          </a:p>
        </p:txBody>
      </p:sp>
      <p:pic>
        <p:nvPicPr>
          <p:cNvPr id="4" name="Picture 4" descr="A large empty room&#10;&#10;Description automatically generated">
            <a:extLst>
              <a:ext uri="{FF2B5EF4-FFF2-40B4-BE49-F238E27FC236}">
                <a16:creationId xmlns:a16="http://schemas.microsoft.com/office/drawing/2014/main" id="{1F54E774-B70A-4813-9468-A2E65D5B77C4}"/>
              </a:ext>
            </a:extLst>
          </p:cNvPr>
          <p:cNvPicPr>
            <a:picLocks noGrp="1" noChangeAspect="1"/>
          </p:cNvPicPr>
          <p:nvPr>
            <p:ph idx="1"/>
          </p:nvPr>
        </p:nvPicPr>
        <p:blipFill rotWithShape="1">
          <a:blip r:embed="rId2"/>
          <a:srcRect r="-1" b="7148"/>
          <a:stretch/>
        </p:blipFill>
        <p:spPr>
          <a:xfrm>
            <a:off x="6645834" y="1"/>
            <a:ext cx="5546166" cy="6866192"/>
          </a:xfrm>
          <a:prstGeom prst="rect">
            <a:avLst/>
          </a:prstGeom>
        </p:spPr>
      </p:pic>
      <p:grpSp>
        <p:nvGrpSpPr>
          <p:cNvPr id="14" name="Group 13">
            <a:extLst>
              <a:ext uri="{FF2B5EF4-FFF2-40B4-BE49-F238E27FC236}">
                <a16:creationId xmlns:a16="http://schemas.microsoft.com/office/drawing/2014/main" id="{3389B237-4CAB-4403-A95C-C04D71F4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45458" y="-31769"/>
            <a:ext cx="510538" cy="6804779"/>
            <a:chOff x="11445458" y="-31769"/>
            <a:chExt cx="510538" cy="6804779"/>
          </a:xfrm>
        </p:grpSpPr>
        <p:sp>
          <p:nvSpPr>
            <p:cNvPr id="15" name="Freeform 8">
              <a:extLst>
                <a:ext uri="{FF2B5EF4-FFF2-40B4-BE49-F238E27FC236}">
                  <a16:creationId xmlns:a16="http://schemas.microsoft.com/office/drawing/2014/main" id="{57652216-AF47-4D6B-A81B-2DC28B6255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7521" y="666336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3">
              <a:extLst>
                <a:ext uri="{FF2B5EF4-FFF2-40B4-BE49-F238E27FC236}">
                  <a16:creationId xmlns:a16="http://schemas.microsoft.com/office/drawing/2014/main" id="{0E53B701-E5D9-4269-97AD-69F3087D2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8634" y="742112"/>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51">
              <a:extLst>
                <a:ext uri="{FF2B5EF4-FFF2-40B4-BE49-F238E27FC236}">
                  <a16:creationId xmlns:a16="http://schemas.microsoft.com/office/drawing/2014/main" id="{53F3EB0D-ADA8-4F65-9811-0A990FE6BE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6592" y="959823"/>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53">
              <a:extLst>
                <a:ext uri="{FF2B5EF4-FFF2-40B4-BE49-F238E27FC236}">
                  <a16:creationId xmlns:a16="http://schemas.microsoft.com/office/drawing/2014/main" id="{7FC10137-17E1-4C6D-B7A2-CD86B7C148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678" y="1198596"/>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4">
              <a:extLst>
                <a:ext uri="{FF2B5EF4-FFF2-40B4-BE49-F238E27FC236}">
                  <a16:creationId xmlns:a16="http://schemas.microsoft.com/office/drawing/2014/main" id="{983715DD-6794-4B57-8585-E0EFF671E7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8560" y="447364"/>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55">
              <a:extLst>
                <a:ext uri="{FF2B5EF4-FFF2-40B4-BE49-F238E27FC236}">
                  <a16:creationId xmlns:a16="http://schemas.microsoft.com/office/drawing/2014/main" id="{6B8B9805-E14F-4943-B15E-48460BFD60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538" y="140819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56">
              <a:extLst>
                <a:ext uri="{FF2B5EF4-FFF2-40B4-BE49-F238E27FC236}">
                  <a16:creationId xmlns:a16="http://schemas.microsoft.com/office/drawing/2014/main" id="{112C42C6-34DE-404D-B18A-8E94E76A3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234" y="2238233"/>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7">
              <a:extLst>
                <a:ext uri="{FF2B5EF4-FFF2-40B4-BE49-F238E27FC236}">
                  <a16:creationId xmlns:a16="http://schemas.microsoft.com/office/drawing/2014/main" id="{105114E3-B528-44FB-AD64-31F7940A69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0687" y="1617942"/>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59">
              <a:extLst>
                <a:ext uri="{FF2B5EF4-FFF2-40B4-BE49-F238E27FC236}">
                  <a16:creationId xmlns:a16="http://schemas.microsoft.com/office/drawing/2014/main" id="{66162961-2E66-4F1D-AD08-A09C28C5E0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0137" y="200295"/>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60">
              <a:extLst>
                <a:ext uri="{FF2B5EF4-FFF2-40B4-BE49-F238E27FC236}">
                  <a16:creationId xmlns:a16="http://schemas.microsoft.com/office/drawing/2014/main" id="{7DF10D80-7F03-41B7-BF83-7086CFB705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5368" y="1847736"/>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61">
              <a:extLst>
                <a:ext uri="{FF2B5EF4-FFF2-40B4-BE49-F238E27FC236}">
                  <a16:creationId xmlns:a16="http://schemas.microsoft.com/office/drawing/2014/main" id="{60E5BEF8-88A7-4088-8382-FC596B16B9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4067" y="-12868"/>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78">
              <a:extLst>
                <a:ext uri="{FF2B5EF4-FFF2-40B4-BE49-F238E27FC236}">
                  <a16:creationId xmlns:a16="http://schemas.microsoft.com/office/drawing/2014/main" id="{4850C240-229E-44CC-9B0C-7C70B85241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0903" y="665835"/>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79">
              <a:extLst>
                <a:ext uri="{FF2B5EF4-FFF2-40B4-BE49-F238E27FC236}">
                  <a16:creationId xmlns:a16="http://schemas.microsoft.com/office/drawing/2014/main" id="{0C20C1F3-97C9-485A-BBF1-F712C6FDD9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3275" y="89688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80">
              <a:extLst>
                <a:ext uri="{FF2B5EF4-FFF2-40B4-BE49-F238E27FC236}">
                  <a16:creationId xmlns:a16="http://schemas.microsoft.com/office/drawing/2014/main" id="{5FB7F486-D669-4315-848B-079715C0A6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7934" y="1134675"/>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81">
              <a:extLst>
                <a:ext uri="{FF2B5EF4-FFF2-40B4-BE49-F238E27FC236}">
                  <a16:creationId xmlns:a16="http://schemas.microsoft.com/office/drawing/2014/main" id="{884943FC-F8F5-47A2-8C6C-AD8385B0F3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0984" y="2147729"/>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2">
              <a:extLst>
                <a:ext uri="{FF2B5EF4-FFF2-40B4-BE49-F238E27FC236}">
                  <a16:creationId xmlns:a16="http://schemas.microsoft.com/office/drawing/2014/main" id="{FBD1CFD7-B550-428B-99C5-E70AE1117A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820" y="1925276"/>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83">
              <a:extLst>
                <a:ext uri="{FF2B5EF4-FFF2-40B4-BE49-F238E27FC236}">
                  <a16:creationId xmlns:a16="http://schemas.microsoft.com/office/drawing/2014/main" id="{86464553-DBB1-4FDD-A906-723DE0BFAF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1377" y="1610488"/>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84">
              <a:extLst>
                <a:ext uri="{FF2B5EF4-FFF2-40B4-BE49-F238E27FC236}">
                  <a16:creationId xmlns:a16="http://schemas.microsoft.com/office/drawing/2014/main" id="{41C1AA59-6A1E-4A61-8483-8056A09E0C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2393" y="461249"/>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86">
              <a:extLst>
                <a:ext uri="{FF2B5EF4-FFF2-40B4-BE49-F238E27FC236}">
                  <a16:creationId xmlns:a16="http://schemas.microsoft.com/office/drawing/2014/main" id="{851A3E4E-2857-4A69-AEC0-79CF8C413D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6789" y="3930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89">
              <a:extLst>
                <a:ext uri="{FF2B5EF4-FFF2-40B4-BE49-F238E27FC236}">
                  <a16:creationId xmlns:a16="http://schemas.microsoft.com/office/drawing/2014/main" id="{363F6E9F-7E05-4464-BE66-BB27B4589D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165" y="139813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90">
              <a:extLst>
                <a:ext uri="{FF2B5EF4-FFF2-40B4-BE49-F238E27FC236}">
                  <a16:creationId xmlns:a16="http://schemas.microsoft.com/office/drawing/2014/main" id="{CE4367E1-2C4E-4A0B-A9E2-2DC3B3BCD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65017" y="2021046"/>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05">
              <a:extLst>
                <a:ext uri="{FF2B5EF4-FFF2-40B4-BE49-F238E27FC236}">
                  <a16:creationId xmlns:a16="http://schemas.microsoft.com/office/drawing/2014/main" id="{EE215DA3-ED82-4F29-9835-DD3B5ADD4D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39032" y="202351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06">
              <a:extLst>
                <a:ext uri="{FF2B5EF4-FFF2-40B4-BE49-F238E27FC236}">
                  <a16:creationId xmlns:a16="http://schemas.microsoft.com/office/drawing/2014/main" id="{449C2B94-6D2C-466B-9091-18CA599565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3729" y="2612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2">
              <a:extLst>
                <a:ext uri="{FF2B5EF4-FFF2-40B4-BE49-F238E27FC236}">
                  <a16:creationId xmlns:a16="http://schemas.microsoft.com/office/drawing/2014/main" id="{9873A13E-F493-4022-9CDB-496767477D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3710" y="3240972"/>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3">
              <a:extLst>
                <a:ext uri="{FF2B5EF4-FFF2-40B4-BE49-F238E27FC236}">
                  <a16:creationId xmlns:a16="http://schemas.microsoft.com/office/drawing/2014/main" id="{631ED96D-0634-4E7F-BE08-A8ACAA0A64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623" y="433228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4">
              <a:extLst>
                <a:ext uri="{FF2B5EF4-FFF2-40B4-BE49-F238E27FC236}">
                  <a16:creationId xmlns:a16="http://schemas.microsoft.com/office/drawing/2014/main" id="{D43F1416-268F-487F-ABB4-1C62E6C68B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7553" y="532960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35">
              <a:extLst>
                <a:ext uri="{FF2B5EF4-FFF2-40B4-BE49-F238E27FC236}">
                  <a16:creationId xmlns:a16="http://schemas.microsoft.com/office/drawing/2014/main" id="{E5E99890-1E26-4DDC-8F50-128C4875BA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205" y="454051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36">
              <a:extLst>
                <a:ext uri="{FF2B5EF4-FFF2-40B4-BE49-F238E27FC236}">
                  <a16:creationId xmlns:a16="http://schemas.microsoft.com/office/drawing/2014/main" id="{21D3B3BA-A1D7-450E-B002-44DFDC68F9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5342" y="59914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37">
              <a:extLst>
                <a:ext uri="{FF2B5EF4-FFF2-40B4-BE49-F238E27FC236}">
                  <a16:creationId xmlns:a16="http://schemas.microsoft.com/office/drawing/2014/main" id="{666093C3-5DCC-4A45-897C-F2C5CA94AC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7108" y="3005032"/>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38">
              <a:extLst>
                <a:ext uri="{FF2B5EF4-FFF2-40B4-BE49-F238E27FC236}">
                  <a16:creationId xmlns:a16="http://schemas.microsoft.com/office/drawing/2014/main" id="{E5879CC9-6134-4E28-8170-9DD4240CC5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777" y="484512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39">
              <a:extLst>
                <a:ext uri="{FF2B5EF4-FFF2-40B4-BE49-F238E27FC236}">
                  <a16:creationId xmlns:a16="http://schemas.microsoft.com/office/drawing/2014/main" id="{52B9234F-7351-4670-9340-3ABC48A30B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6885" y="5086249"/>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0">
              <a:extLst>
                <a:ext uri="{FF2B5EF4-FFF2-40B4-BE49-F238E27FC236}">
                  <a16:creationId xmlns:a16="http://schemas.microsoft.com/office/drawing/2014/main" id="{3F67C8B5-D925-449D-BCA7-7517305514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1849" y="254295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1">
              <a:extLst>
                <a:ext uri="{FF2B5EF4-FFF2-40B4-BE49-F238E27FC236}">
                  <a16:creationId xmlns:a16="http://schemas.microsoft.com/office/drawing/2014/main" id="{71516E84-743F-4EE4-B466-909E55FCC9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5342" y="6223503"/>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2">
              <a:extLst>
                <a:ext uri="{FF2B5EF4-FFF2-40B4-BE49-F238E27FC236}">
                  <a16:creationId xmlns:a16="http://schemas.microsoft.com/office/drawing/2014/main" id="{285EE84A-B305-47FC-9896-3EAAE94F6D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3510" y="55415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4">
              <a:extLst>
                <a:ext uri="{FF2B5EF4-FFF2-40B4-BE49-F238E27FC236}">
                  <a16:creationId xmlns:a16="http://schemas.microsoft.com/office/drawing/2014/main" id="{52175DC6-FE35-414D-B1FC-53870E0F6B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7300" y="402564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5">
              <a:extLst>
                <a:ext uri="{FF2B5EF4-FFF2-40B4-BE49-F238E27FC236}">
                  <a16:creationId xmlns:a16="http://schemas.microsoft.com/office/drawing/2014/main" id="{ACD91DA3-CF45-4374-AEDA-5DA2E53EE4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5149" y="5781473"/>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46">
              <a:extLst>
                <a:ext uri="{FF2B5EF4-FFF2-40B4-BE49-F238E27FC236}">
                  <a16:creationId xmlns:a16="http://schemas.microsoft.com/office/drawing/2014/main" id="{8AAA7A16-3076-4557-9DC3-297D83248E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208" y="277556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47">
              <a:extLst>
                <a:ext uri="{FF2B5EF4-FFF2-40B4-BE49-F238E27FC236}">
                  <a16:creationId xmlns:a16="http://schemas.microsoft.com/office/drawing/2014/main" id="{62AFF181-4F3A-40CE-BC79-BD8D97E0C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22353" y="3794520"/>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48">
              <a:extLst>
                <a:ext uri="{FF2B5EF4-FFF2-40B4-BE49-F238E27FC236}">
                  <a16:creationId xmlns:a16="http://schemas.microsoft.com/office/drawing/2014/main" id="{E9EE8F9C-63EF-41F7-90AC-95F093366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7610" y="3561050"/>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62">
              <a:extLst>
                <a:ext uri="{FF2B5EF4-FFF2-40B4-BE49-F238E27FC236}">
                  <a16:creationId xmlns:a16="http://schemas.microsoft.com/office/drawing/2014/main" id="{F99D5EE6-2CC4-4A54-9A07-4734713E7A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8042" y="289536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63">
              <a:extLst>
                <a:ext uri="{FF2B5EF4-FFF2-40B4-BE49-F238E27FC236}">
                  <a16:creationId xmlns:a16="http://schemas.microsoft.com/office/drawing/2014/main" id="{DC83D62C-4898-4734-893F-7FE7A2D706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9400" y="4033977"/>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64">
              <a:extLst>
                <a:ext uri="{FF2B5EF4-FFF2-40B4-BE49-F238E27FC236}">
                  <a16:creationId xmlns:a16="http://schemas.microsoft.com/office/drawing/2014/main" id="{EFA4198B-E065-405F-84E4-B0220DCEF9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351" y="262705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65">
              <a:extLst>
                <a:ext uri="{FF2B5EF4-FFF2-40B4-BE49-F238E27FC236}">
                  <a16:creationId xmlns:a16="http://schemas.microsoft.com/office/drawing/2014/main" id="{F6D1AC12-FB95-4593-BF80-DABEDD4E3E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982" y="3771071"/>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66">
              <a:extLst>
                <a:ext uri="{FF2B5EF4-FFF2-40B4-BE49-F238E27FC236}">
                  <a16:creationId xmlns:a16="http://schemas.microsoft.com/office/drawing/2014/main" id="{9F41615F-3978-4890-992E-1D44D0D914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64" y="5317507"/>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67">
              <a:extLst>
                <a:ext uri="{FF2B5EF4-FFF2-40B4-BE49-F238E27FC236}">
                  <a16:creationId xmlns:a16="http://schemas.microsoft.com/office/drawing/2014/main" id="{293C0AD6-F904-4337-8CAB-2FF649834B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5944" y="4533529"/>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68">
              <a:extLst>
                <a:ext uri="{FF2B5EF4-FFF2-40B4-BE49-F238E27FC236}">
                  <a16:creationId xmlns:a16="http://schemas.microsoft.com/office/drawing/2014/main" id="{E68410D4-6ED4-4651-8543-78B0AB57A2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3332" y="3190789"/>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69">
              <a:extLst>
                <a:ext uri="{FF2B5EF4-FFF2-40B4-BE49-F238E27FC236}">
                  <a16:creationId xmlns:a16="http://schemas.microsoft.com/office/drawing/2014/main" id="{BB356FF6-7153-4AE8-904C-8535363AA8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2589" y="5599752"/>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70">
              <a:extLst>
                <a:ext uri="{FF2B5EF4-FFF2-40B4-BE49-F238E27FC236}">
                  <a16:creationId xmlns:a16="http://schemas.microsoft.com/office/drawing/2014/main" id="{D9CD9700-C2DA-4CCD-8700-D763281E4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802" y="6191496"/>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71">
              <a:extLst>
                <a:ext uri="{FF2B5EF4-FFF2-40B4-BE49-F238E27FC236}">
                  <a16:creationId xmlns:a16="http://schemas.microsoft.com/office/drawing/2014/main" id="{6CC97770-31D6-46F7-9608-9D96AEF4A1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4132" y="507910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72">
              <a:extLst>
                <a:ext uri="{FF2B5EF4-FFF2-40B4-BE49-F238E27FC236}">
                  <a16:creationId xmlns:a16="http://schemas.microsoft.com/office/drawing/2014/main" id="{1F6A0344-12D8-457F-B2C4-BF6ABC3F97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0869" y="4852243"/>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73">
              <a:extLst>
                <a:ext uri="{FF2B5EF4-FFF2-40B4-BE49-F238E27FC236}">
                  <a16:creationId xmlns:a16="http://schemas.microsoft.com/office/drawing/2014/main" id="{A659A3FC-205E-41C5-90D8-2909635C66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42" y="4352608"/>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74">
              <a:extLst>
                <a:ext uri="{FF2B5EF4-FFF2-40B4-BE49-F238E27FC236}">
                  <a16:creationId xmlns:a16="http://schemas.microsoft.com/office/drawing/2014/main" id="{EF5898F8-F274-4A71-ABC2-9727884523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694" y="5932892"/>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75">
              <a:extLst>
                <a:ext uri="{FF2B5EF4-FFF2-40B4-BE49-F238E27FC236}">
                  <a16:creationId xmlns:a16="http://schemas.microsoft.com/office/drawing/2014/main" id="{A337719B-635F-4455-A8E8-6983D9B3DE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703" y="2387288"/>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77">
              <a:extLst>
                <a:ext uri="{FF2B5EF4-FFF2-40B4-BE49-F238E27FC236}">
                  <a16:creationId xmlns:a16="http://schemas.microsoft.com/office/drawing/2014/main" id="{665D8F7B-6125-4923-82FD-4541506B66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949" y="3551571"/>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85">
              <a:extLst>
                <a:ext uri="{FF2B5EF4-FFF2-40B4-BE49-F238E27FC236}">
                  <a16:creationId xmlns:a16="http://schemas.microsoft.com/office/drawing/2014/main" id="{AEBBE398-C737-4798-92D3-68B6928A9B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30208" y="6379390"/>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87">
              <a:extLst>
                <a:ext uri="{FF2B5EF4-FFF2-40B4-BE49-F238E27FC236}">
                  <a16:creationId xmlns:a16="http://schemas.microsoft.com/office/drawing/2014/main" id="{F3116C15-246C-412A-B5A8-DC7E056EC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4699" y="66336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88">
              <a:extLst>
                <a:ext uri="{FF2B5EF4-FFF2-40B4-BE49-F238E27FC236}">
                  <a16:creationId xmlns:a16="http://schemas.microsoft.com/office/drawing/2014/main" id="{F9FA8A4C-F799-47E7-85C8-4DA109A003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8248" y="5648840"/>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84062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0"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68" name="Rectangle 67">
            <a:extLst>
              <a:ext uri="{FF2B5EF4-FFF2-40B4-BE49-F238E27FC236}">
                <a16:creationId xmlns:a16="http://schemas.microsoft.com/office/drawing/2014/main" id="{58789E63-C78D-4210-8A38-DD6FB3B6B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indoor, building, floor, small&#10;&#10;Description automatically generated">
            <a:extLst>
              <a:ext uri="{FF2B5EF4-FFF2-40B4-BE49-F238E27FC236}">
                <a16:creationId xmlns:a16="http://schemas.microsoft.com/office/drawing/2014/main" id="{CEED41A0-FDB5-4757-8E74-9B3737CF4CE6}"/>
              </a:ext>
            </a:extLst>
          </p:cNvPr>
          <p:cNvPicPr>
            <a:picLocks noChangeAspect="1"/>
          </p:cNvPicPr>
          <p:nvPr/>
        </p:nvPicPr>
        <p:blipFill rotWithShape="1">
          <a:blip r:embed="rId2"/>
          <a:srcRect t="15154" b="42518"/>
          <a:stretch/>
        </p:blipFill>
        <p:spPr>
          <a:xfrm>
            <a:off x="20" y="10"/>
            <a:ext cx="12191980" cy="6857990"/>
          </a:xfrm>
          <a:prstGeom prst="rect">
            <a:avLst/>
          </a:prstGeom>
        </p:spPr>
      </p:pic>
      <p:sp>
        <p:nvSpPr>
          <p:cNvPr id="70" name="Rectangle 69">
            <a:extLst>
              <a:ext uri="{FF2B5EF4-FFF2-40B4-BE49-F238E27FC236}">
                <a16:creationId xmlns:a16="http://schemas.microsoft.com/office/drawing/2014/main" id="{AC8494C5-ED44-4EAD-9213-4FBAA4BB7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82" cy="4213412"/>
          </a:xfrm>
          <a:prstGeom prst="rect">
            <a:avLst/>
          </a:prstGeom>
          <a:gradFill>
            <a:gsLst>
              <a:gs pos="100000">
                <a:srgbClr val="000000">
                  <a:alpha val="0"/>
                </a:srgbClr>
              </a:gs>
              <a:gs pos="0">
                <a:schemeClr val="tx1"/>
              </a:gs>
              <a:gs pos="0">
                <a:srgbClr val="000000">
                  <a:alpha val="4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943889-B39A-4D15-B4F0-24DCB9B216A0}"/>
              </a:ext>
            </a:extLst>
          </p:cNvPr>
          <p:cNvSpPr>
            <a:spLocks noGrp="1"/>
          </p:cNvSpPr>
          <p:nvPr>
            <p:ph type="title"/>
          </p:nvPr>
        </p:nvSpPr>
        <p:spPr>
          <a:xfrm>
            <a:off x="3778250" y="14941"/>
            <a:ext cx="8572500" cy="1733178"/>
          </a:xfrm>
        </p:spPr>
        <p:txBody>
          <a:bodyPr vert="horz" lIns="91440" tIns="45720" rIns="91440" bIns="45720" rtlCol="0" anchor="b">
            <a:normAutofit/>
          </a:bodyPr>
          <a:lstStyle/>
          <a:p>
            <a:pPr algn="ctr"/>
            <a:r>
              <a:rPr lang="en-US" sz="9600">
                <a:solidFill>
                  <a:srgbClr val="FFFFFF"/>
                </a:solidFill>
              </a:rPr>
              <a:t>Hallways</a:t>
            </a:r>
          </a:p>
        </p:txBody>
      </p:sp>
    </p:spTree>
    <p:extLst>
      <p:ext uri="{BB962C8B-B14F-4D97-AF65-F5344CB8AC3E}">
        <p14:creationId xmlns:p14="http://schemas.microsoft.com/office/powerpoint/2010/main" val="2169386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BD627-F2E6-496E-AF5A-59709791326D}"/>
              </a:ext>
            </a:extLst>
          </p:cNvPr>
          <p:cNvSpPr>
            <a:spLocks noGrp="1"/>
          </p:cNvSpPr>
          <p:nvPr>
            <p:ph type="title"/>
          </p:nvPr>
        </p:nvSpPr>
        <p:spPr>
          <a:xfrm>
            <a:off x="155448" y="134620"/>
            <a:ext cx="11500911" cy="1541463"/>
          </a:xfrm>
        </p:spPr>
        <p:txBody>
          <a:bodyPr/>
          <a:lstStyle/>
          <a:p>
            <a:r>
              <a:rPr lang="en-US"/>
              <a:t>Olmsted Protocols: Daily Routines &amp; Procedures</a:t>
            </a:r>
          </a:p>
        </p:txBody>
      </p:sp>
      <p:graphicFrame>
        <p:nvGraphicFramePr>
          <p:cNvPr id="4" name="Diagram 4">
            <a:extLst>
              <a:ext uri="{FF2B5EF4-FFF2-40B4-BE49-F238E27FC236}">
                <a16:creationId xmlns:a16="http://schemas.microsoft.com/office/drawing/2014/main" id="{15E60059-992A-4280-9DB6-74DAD23B9DFC}"/>
              </a:ext>
            </a:extLst>
          </p:cNvPr>
          <p:cNvGraphicFramePr/>
          <p:nvPr>
            <p:extLst>
              <p:ext uri="{D42A27DB-BD31-4B8C-83A1-F6EECF244321}">
                <p14:modId xmlns:p14="http://schemas.microsoft.com/office/powerpoint/2010/main" val="4270096615"/>
              </p:ext>
            </p:extLst>
          </p:nvPr>
        </p:nvGraphicFramePr>
        <p:xfrm>
          <a:off x="635000" y="1181100"/>
          <a:ext cx="10335341" cy="54859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2459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BD627-F2E6-496E-AF5A-59709791326D}"/>
              </a:ext>
            </a:extLst>
          </p:cNvPr>
          <p:cNvSpPr>
            <a:spLocks noGrp="1"/>
          </p:cNvSpPr>
          <p:nvPr>
            <p:ph type="title"/>
          </p:nvPr>
        </p:nvSpPr>
        <p:spPr>
          <a:xfrm>
            <a:off x="155448" y="134620"/>
            <a:ext cx="10904011" cy="1541463"/>
          </a:xfrm>
        </p:spPr>
        <p:txBody>
          <a:bodyPr/>
          <a:lstStyle/>
          <a:p>
            <a:r>
              <a:rPr lang="en-US"/>
              <a:t>Olmsted Protocols: Classroom Set-Up</a:t>
            </a:r>
          </a:p>
        </p:txBody>
      </p:sp>
      <p:sp>
        <p:nvSpPr>
          <p:cNvPr id="3" name="Content Placeholder 2">
            <a:extLst>
              <a:ext uri="{FF2B5EF4-FFF2-40B4-BE49-F238E27FC236}">
                <a16:creationId xmlns:a16="http://schemas.microsoft.com/office/drawing/2014/main" id="{C5859D70-8BD3-4BF5-8872-3A89FFDC955F}"/>
              </a:ext>
            </a:extLst>
          </p:cNvPr>
          <p:cNvSpPr>
            <a:spLocks noGrp="1"/>
          </p:cNvSpPr>
          <p:nvPr>
            <p:ph idx="1"/>
          </p:nvPr>
        </p:nvSpPr>
        <p:spPr>
          <a:xfrm>
            <a:off x="231648" y="1353820"/>
            <a:ext cx="10827811" cy="4884738"/>
          </a:xfrm>
        </p:spPr>
        <p:txBody>
          <a:bodyPr vert="horz" lIns="91440" tIns="45720" rIns="91440" bIns="45720" rtlCol="0" anchor="t">
            <a:normAutofit/>
          </a:bodyPr>
          <a:lstStyle/>
          <a:p>
            <a:r>
              <a:rPr lang="en-US" sz="2400"/>
              <a:t>Classrooms were set-up per Cannon Design social distancing protocols: </a:t>
            </a:r>
            <a:endParaRPr lang="en-US"/>
          </a:p>
          <a:p>
            <a:pPr marL="571500" lvl="1" indent="-342900">
              <a:buClr>
                <a:srgbClr val="C3B2A7"/>
              </a:buClr>
              <a:buFont typeface="Arial"/>
              <a:buChar char="•"/>
            </a:pPr>
            <a:r>
              <a:rPr lang="en-US" sz="2200"/>
              <a:t>6 feet of social distancing + 2 feet of personal space </a:t>
            </a:r>
          </a:p>
          <a:p>
            <a:pPr marL="571500" lvl="1" indent="-342900">
              <a:buClr>
                <a:srgbClr val="C3B2A7"/>
              </a:buClr>
              <a:buFont typeface="Arial"/>
              <a:buChar char="•"/>
            </a:pPr>
            <a:r>
              <a:rPr lang="en-US" sz="2200"/>
              <a:t>All areas have been accounted for and have a maximum capacity, which will be posted at the door. </a:t>
            </a:r>
          </a:p>
          <a:p>
            <a:pPr marL="891540" lvl="2">
              <a:buClr>
                <a:srgbClr val="C3B2A7"/>
              </a:buClr>
              <a:buFont typeface="Arial"/>
              <a:buChar char="•"/>
            </a:pPr>
            <a:r>
              <a:rPr lang="en-US" sz="2000" b="0">
                <a:ea typeface="+mn-lt"/>
                <a:cs typeface="+mn-lt"/>
              </a:rPr>
              <a:t>Most classrooms are limited to 9 persons per room </a:t>
            </a:r>
            <a:endParaRPr lang="en-US" sz="2000" b="0"/>
          </a:p>
          <a:p>
            <a:pPr marL="891540" lvl="2">
              <a:buClr>
                <a:srgbClr val="C3B2A7"/>
              </a:buClr>
              <a:buFont typeface="Arial"/>
              <a:buChar char="•"/>
            </a:pPr>
            <a:r>
              <a:rPr lang="en-US" sz="2000" b="0"/>
              <a:t>Students must observe all social distancing protocols </a:t>
            </a:r>
          </a:p>
          <a:p>
            <a:pPr marL="891540" lvl="2">
              <a:buClr>
                <a:srgbClr val="C3B2A7"/>
              </a:buClr>
              <a:buFont typeface="Arial"/>
              <a:buChar char="•"/>
            </a:pPr>
            <a:r>
              <a:rPr lang="en-US" sz="2000" b="0"/>
              <a:t>"Safe spaces" have been identified for emergency situations (lockdown drills) </a:t>
            </a:r>
          </a:p>
          <a:p>
            <a:pPr marL="891540" lvl="2">
              <a:buClr>
                <a:srgbClr val="C3B2A7"/>
              </a:buClr>
              <a:buFont typeface="Arial"/>
              <a:buChar char="•"/>
            </a:pPr>
            <a:endParaRPr lang="en-US" sz="2000" b="0"/>
          </a:p>
          <a:p>
            <a:pPr marL="571500" lvl="1" indent="-342900">
              <a:buClr>
                <a:srgbClr val="C3B2A7"/>
              </a:buClr>
              <a:buFont typeface="Arial"/>
              <a:buChar char="•"/>
            </a:pPr>
            <a:endParaRPr lang="en-US" sz="2200"/>
          </a:p>
        </p:txBody>
      </p:sp>
    </p:spTree>
    <p:extLst>
      <p:ext uri="{BB962C8B-B14F-4D97-AF65-F5344CB8AC3E}">
        <p14:creationId xmlns:p14="http://schemas.microsoft.com/office/powerpoint/2010/main" val="943119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080BC15-6F3E-4EDC-BB73-20706F743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9B5825-7284-4B02-A7F1-B4B4A90EE94C}"/>
              </a:ext>
            </a:extLst>
          </p:cNvPr>
          <p:cNvSpPr>
            <a:spLocks noGrp="1"/>
          </p:cNvSpPr>
          <p:nvPr>
            <p:ph type="title"/>
          </p:nvPr>
        </p:nvSpPr>
        <p:spPr>
          <a:xfrm>
            <a:off x="877326" y="792916"/>
            <a:ext cx="10426923" cy="846581"/>
          </a:xfrm>
        </p:spPr>
        <p:txBody>
          <a:bodyPr>
            <a:normAutofit/>
          </a:bodyPr>
          <a:lstStyle/>
          <a:p>
            <a:pPr algn="ctr"/>
            <a:r>
              <a:rPr lang="en-US"/>
              <a:t>Agenda </a:t>
            </a:r>
          </a:p>
        </p:txBody>
      </p:sp>
      <p:sp>
        <p:nvSpPr>
          <p:cNvPr id="11" name="Freeform 8">
            <a:extLst>
              <a:ext uri="{FF2B5EF4-FFF2-40B4-BE49-F238E27FC236}">
                <a16:creationId xmlns:a16="http://schemas.microsoft.com/office/drawing/2014/main" id="{E4E336B8-243A-49D9-9876-4BF3A08D3A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6018" y="16990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10">
            <a:extLst>
              <a:ext uri="{FF2B5EF4-FFF2-40B4-BE49-F238E27FC236}">
                <a16:creationId xmlns:a16="http://schemas.microsoft.com/office/drawing/2014/main" id="{05F36030-F60E-436E-81FE-74DD0776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4969" y="1723504"/>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06">
            <a:extLst>
              <a:ext uri="{FF2B5EF4-FFF2-40B4-BE49-F238E27FC236}">
                <a16:creationId xmlns:a16="http://schemas.microsoft.com/office/drawing/2014/main" id="{800D5F55-AC8B-4C26-ABB0-D8D609EC46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70691" y="17062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12">
            <a:extLst>
              <a:ext uri="{FF2B5EF4-FFF2-40B4-BE49-F238E27FC236}">
                <a16:creationId xmlns:a16="http://schemas.microsoft.com/office/drawing/2014/main" id="{2DF0B83D-C899-44CA-9B54-A9C57E8EB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5291" y="168963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08">
            <a:extLst>
              <a:ext uri="{FF2B5EF4-FFF2-40B4-BE49-F238E27FC236}">
                <a16:creationId xmlns:a16="http://schemas.microsoft.com/office/drawing/2014/main" id="{E16B2E5A-8EC8-4C56-AB77-380486FDF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83918" y="171849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11">
            <a:extLst>
              <a:ext uri="{FF2B5EF4-FFF2-40B4-BE49-F238E27FC236}">
                <a16:creationId xmlns:a16="http://schemas.microsoft.com/office/drawing/2014/main" id="{C87A69CB-2620-4628-9781-88BD40636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07232" y="1733996"/>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09">
            <a:extLst>
              <a:ext uri="{FF2B5EF4-FFF2-40B4-BE49-F238E27FC236}">
                <a16:creationId xmlns:a16="http://schemas.microsoft.com/office/drawing/2014/main" id="{CABAB4BD-890F-4563-A5CA-536788B1E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65993" y="1721756"/>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05">
            <a:extLst>
              <a:ext uri="{FF2B5EF4-FFF2-40B4-BE49-F238E27FC236}">
                <a16:creationId xmlns:a16="http://schemas.microsoft.com/office/drawing/2014/main" id="{24690199-C217-4DCB-9B31-1A45649B0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958428" y="169482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07">
            <a:extLst>
              <a:ext uri="{FF2B5EF4-FFF2-40B4-BE49-F238E27FC236}">
                <a16:creationId xmlns:a16="http://schemas.microsoft.com/office/drawing/2014/main" id="{77F70717-3071-4962-8A7C-F9A58151C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8566" y="178295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92">
            <a:extLst>
              <a:ext uri="{FF2B5EF4-FFF2-40B4-BE49-F238E27FC236}">
                <a16:creationId xmlns:a16="http://schemas.microsoft.com/office/drawing/2014/main" id="{9E870E95-FCD6-4158-861A-5CEC896F5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443340" y="171848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04">
            <a:extLst>
              <a:ext uri="{FF2B5EF4-FFF2-40B4-BE49-F238E27FC236}">
                <a16:creationId xmlns:a16="http://schemas.microsoft.com/office/drawing/2014/main" id="{6E01758F-8AEC-4155-B791-2A8CB8A48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463918" y="1795720"/>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91">
            <a:extLst>
              <a:ext uri="{FF2B5EF4-FFF2-40B4-BE49-F238E27FC236}">
                <a16:creationId xmlns:a16="http://schemas.microsoft.com/office/drawing/2014/main" id="{8379C6B3-49BE-4333-B322-AF02BBB41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699219" y="1781709"/>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95">
            <a:extLst>
              <a:ext uri="{FF2B5EF4-FFF2-40B4-BE49-F238E27FC236}">
                <a16:creationId xmlns:a16="http://schemas.microsoft.com/office/drawing/2014/main" id="{6D7188E6-F4DA-4486-938D-F45FE01A2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38154" y="177124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93">
            <a:extLst>
              <a:ext uri="{FF2B5EF4-FFF2-40B4-BE49-F238E27FC236}">
                <a16:creationId xmlns:a16="http://schemas.microsoft.com/office/drawing/2014/main" id="{CD22207C-B504-40B2-A1EB-2DC9B8162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25078" y="1741047"/>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96">
            <a:extLst>
              <a:ext uri="{FF2B5EF4-FFF2-40B4-BE49-F238E27FC236}">
                <a16:creationId xmlns:a16="http://schemas.microsoft.com/office/drawing/2014/main" id="{0FBC38BC-DE18-4960-A9D4-F24C6F60C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6561" y="1777768"/>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14">
            <a:extLst>
              <a:ext uri="{FF2B5EF4-FFF2-40B4-BE49-F238E27FC236}">
                <a16:creationId xmlns:a16="http://schemas.microsoft.com/office/drawing/2014/main" id="{BC872037-D6F5-4CE7-A090-32A977A79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18593" y="1841417"/>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00">
            <a:extLst>
              <a:ext uri="{FF2B5EF4-FFF2-40B4-BE49-F238E27FC236}">
                <a16:creationId xmlns:a16="http://schemas.microsoft.com/office/drawing/2014/main" id="{D3C4B45C-266A-45BF-98FA-CA5409C46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877354" y="1780215"/>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98">
            <a:extLst>
              <a:ext uri="{FF2B5EF4-FFF2-40B4-BE49-F238E27FC236}">
                <a16:creationId xmlns:a16="http://schemas.microsoft.com/office/drawing/2014/main" id="{76909582-A285-4EA4-AE72-9DBF0D5659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31821" y="178021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15">
            <a:extLst>
              <a:ext uri="{FF2B5EF4-FFF2-40B4-BE49-F238E27FC236}">
                <a16:creationId xmlns:a16="http://schemas.microsoft.com/office/drawing/2014/main" id="{A620CFBF-D373-4BA6-BE41-62B50B945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81447" y="184713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99">
            <a:extLst>
              <a:ext uri="{FF2B5EF4-FFF2-40B4-BE49-F238E27FC236}">
                <a16:creationId xmlns:a16="http://schemas.microsoft.com/office/drawing/2014/main" id="{700BC7B2-0C3D-459F-92C1-3605AA3F09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25006" y="178021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23">
            <a:extLst>
              <a:ext uri="{FF2B5EF4-FFF2-40B4-BE49-F238E27FC236}">
                <a16:creationId xmlns:a16="http://schemas.microsoft.com/office/drawing/2014/main" id="{24F4B005-B785-4A57-9E5A-82D85F00D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0621" y="1958820"/>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30">
            <a:extLst>
              <a:ext uri="{FF2B5EF4-FFF2-40B4-BE49-F238E27FC236}">
                <a16:creationId xmlns:a16="http://schemas.microsoft.com/office/drawing/2014/main" id="{196ED9B6-969E-4AC4-ACD0-95A421BAB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67876" y="1912264"/>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94">
            <a:extLst>
              <a:ext uri="{FF2B5EF4-FFF2-40B4-BE49-F238E27FC236}">
                <a16:creationId xmlns:a16="http://schemas.microsoft.com/office/drawing/2014/main" id="{E317ADBB-3E4F-42D2-B7F2-A15924AD5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255785" y="1827137"/>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135">
            <a:extLst>
              <a:ext uri="{FF2B5EF4-FFF2-40B4-BE49-F238E27FC236}">
                <a16:creationId xmlns:a16="http://schemas.microsoft.com/office/drawing/2014/main" id="{2E9B2055-E384-472D-91D3-74775CDA1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16796" y="1938826"/>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97">
            <a:extLst>
              <a:ext uri="{FF2B5EF4-FFF2-40B4-BE49-F238E27FC236}">
                <a16:creationId xmlns:a16="http://schemas.microsoft.com/office/drawing/2014/main" id="{1F8EFF99-76BF-4F9B-ADAA-B8D310153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41150" y="1822746"/>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13">
            <a:extLst>
              <a:ext uri="{FF2B5EF4-FFF2-40B4-BE49-F238E27FC236}">
                <a16:creationId xmlns:a16="http://schemas.microsoft.com/office/drawing/2014/main" id="{626F1B89-B88E-4CE3-90BF-3704BAF48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52139" y="1841417"/>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01">
            <a:extLst>
              <a:ext uri="{FF2B5EF4-FFF2-40B4-BE49-F238E27FC236}">
                <a16:creationId xmlns:a16="http://schemas.microsoft.com/office/drawing/2014/main" id="{C72C1CB8-8213-4EE7-AFFF-B0A74E7A7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74567" y="178674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02">
            <a:extLst>
              <a:ext uri="{FF2B5EF4-FFF2-40B4-BE49-F238E27FC236}">
                <a16:creationId xmlns:a16="http://schemas.microsoft.com/office/drawing/2014/main" id="{2FF32C41-49E2-459E-9AC4-64269039B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734759" y="17900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103">
            <a:extLst>
              <a:ext uri="{FF2B5EF4-FFF2-40B4-BE49-F238E27FC236}">
                <a16:creationId xmlns:a16="http://schemas.microsoft.com/office/drawing/2014/main" id="{06B5D5F0-EA51-440D-81A0-FE60CCFBA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14652" y="179572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17">
            <a:extLst>
              <a:ext uri="{FF2B5EF4-FFF2-40B4-BE49-F238E27FC236}">
                <a16:creationId xmlns:a16="http://schemas.microsoft.com/office/drawing/2014/main" id="{B7CA6C2F-61C2-486F-B691-E8EB4BA27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76684" y="185937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20">
            <a:extLst>
              <a:ext uri="{FF2B5EF4-FFF2-40B4-BE49-F238E27FC236}">
                <a16:creationId xmlns:a16="http://schemas.microsoft.com/office/drawing/2014/main" id="{A6727626-8944-4EB7-B327-B696FE48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137524" y="179917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106">
            <a:extLst>
              <a:ext uri="{FF2B5EF4-FFF2-40B4-BE49-F238E27FC236}">
                <a16:creationId xmlns:a16="http://schemas.microsoft.com/office/drawing/2014/main" id="{CFBBE0E2-8BDF-4B26-BEBC-DB799B8F6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99" y="188359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137">
            <a:extLst>
              <a:ext uri="{FF2B5EF4-FFF2-40B4-BE49-F238E27FC236}">
                <a16:creationId xmlns:a16="http://schemas.microsoft.com/office/drawing/2014/main" id="{8EB99B25-2662-42DE-8F5D-E0F6F28C8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56267" y="1819794"/>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31">
            <a:extLst>
              <a:ext uri="{FF2B5EF4-FFF2-40B4-BE49-F238E27FC236}">
                <a16:creationId xmlns:a16="http://schemas.microsoft.com/office/drawing/2014/main" id="{496BF3B0-761A-4454-BE3C-86B4675DC0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43018" y="194316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41">
            <a:extLst>
              <a:ext uri="{FF2B5EF4-FFF2-40B4-BE49-F238E27FC236}">
                <a16:creationId xmlns:a16="http://schemas.microsoft.com/office/drawing/2014/main" id="{B519F0F1-B284-44D5-91E9-5018219AFF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77721" y="197106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122">
            <a:extLst>
              <a:ext uri="{FF2B5EF4-FFF2-40B4-BE49-F238E27FC236}">
                <a16:creationId xmlns:a16="http://schemas.microsoft.com/office/drawing/2014/main" id="{0ED49C08-BE23-43F9-A421-6CD45C780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72383" y="1946023"/>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19">
            <a:extLst>
              <a:ext uri="{FF2B5EF4-FFF2-40B4-BE49-F238E27FC236}">
                <a16:creationId xmlns:a16="http://schemas.microsoft.com/office/drawing/2014/main" id="{92F171FA-0CB2-4F4C-A2F3-1B7B6B0289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54193" y="1803359"/>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18">
            <a:extLst>
              <a:ext uri="{FF2B5EF4-FFF2-40B4-BE49-F238E27FC236}">
                <a16:creationId xmlns:a16="http://schemas.microsoft.com/office/drawing/2014/main" id="{A0073675-5E26-428E-A2F7-2A952D314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37628" y="186263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20">
            <a:extLst>
              <a:ext uri="{FF2B5EF4-FFF2-40B4-BE49-F238E27FC236}">
                <a16:creationId xmlns:a16="http://schemas.microsoft.com/office/drawing/2014/main" id="{D8C4C7E6-114C-4D16-9FC6-1260653C2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19407" y="1807960"/>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10">
            <a:extLst>
              <a:ext uri="{FF2B5EF4-FFF2-40B4-BE49-F238E27FC236}">
                <a16:creationId xmlns:a16="http://schemas.microsoft.com/office/drawing/2014/main" id="{5FB2CD0B-BF87-4FEC-B6B6-0DA50B931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51575" y="1824318"/>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06">
            <a:extLst>
              <a:ext uri="{FF2B5EF4-FFF2-40B4-BE49-F238E27FC236}">
                <a16:creationId xmlns:a16="http://schemas.microsoft.com/office/drawing/2014/main" id="{D12EC8B9-DE60-44BC-9911-A9CD8EF50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230164" y="180706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12">
            <a:extLst>
              <a:ext uri="{FF2B5EF4-FFF2-40B4-BE49-F238E27FC236}">
                <a16:creationId xmlns:a16="http://schemas.microsoft.com/office/drawing/2014/main" id="{9B0D6CF6-D17B-4DC7-828A-773636910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51876" y="1762806"/>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08">
            <a:extLst>
              <a:ext uri="{FF2B5EF4-FFF2-40B4-BE49-F238E27FC236}">
                <a16:creationId xmlns:a16="http://schemas.microsoft.com/office/drawing/2014/main" id="{8C6933FD-FAB6-403B-9CD4-EF0E06CF7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843391" y="1759541"/>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11">
            <a:extLst>
              <a:ext uri="{FF2B5EF4-FFF2-40B4-BE49-F238E27FC236}">
                <a16:creationId xmlns:a16="http://schemas.microsoft.com/office/drawing/2014/main" id="{5C2A4452-6B00-411C-80AB-29AE135B4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066705" y="1775047"/>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09">
            <a:extLst>
              <a:ext uri="{FF2B5EF4-FFF2-40B4-BE49-F238E27FC236}">
                <a16:creationId xmlns:a16="http://schemas.microsoft.com/office/drawing/2014/main" id="{3F4D3F48-1D65-45EB-91E2-BEFFB2440C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334906" y="179218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05">
            <a:extLst>
              <a:ext uri="{FF2B5EF4-FFF2-40B4-BE49-F238E27FC236}">
                <a16:creationId xmlns:a16="http://schemas.microsoft.com/office/drawing/2014/main" id="{F5A66334-17A8-4594-AB17-4C33A95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578638" y="1792714"/>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07">
            <a:extLst>
              <a:ext uri="{FF2B5EF4-FFF2-40B4-BE49-F238E27FC236}">
                <a16:creationId xmlns:a16="http://schemas.microsoft.com/office/drawing/2014/main" id="{FB7FEAD3-708C-4B79-B452-4445C277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58039" y="1824004"/>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92">
            <a:extLst>
              <a:ext uri="{FF2B5EF4-FFF2-40B4-BE49-F238E27FC236}">
                <a16:creationId xmlns:a16="http://schemas.microsoft.com/office/drawing/2014/main" id="{41281533-9B25-42A4-9F50-34B4F24C0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02813" y="175954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14">
            <a:extLst>
              <a:ext uri="{FF2B5EF4-FFF2-40B4-BE49-F238E27FC236}">
                <a16:creationId xmlns:a16="http://schemas.microsoft.com/office/drawing/2014/main" id="{007246F1-084B-45D9-BDD9-99BB53F6C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278066" y="1804776"/>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13">
            <a:extLst>
              <a:ext uri="{FF2B5EF4-FFF2-40B4-BE49-F238E27FC236}">
                <a16:creationId xmlns:a16="http://schemas.microsoft.com/office/drawing/2014/main" id="{77CDD712-F443-4EDC-B663-5EC5ACD7D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511612" y="1804776"/>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04">
            <a:extLst>
              <a:ext uri="{FF2B5EF4-FFF2-40B4-BE49-F238E27FC236}">
                <a16:creationId xmlns:a16="http://schemas.microsoft.com/office/drawing/2014/main" id="{4A695BE5-DE27-460F-845F-45BB814FE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23391" y="183677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91">
            <a:extLst>
              <a:ext uri="{FF2B5EF4-FFF2-40B4-BE49-F238E27FC236}">
                <a16:creationId xmlns:a16="http://schemas.microsoft.com/office/drawing/2014/main" id="{DE28BE4E-1A59-46FF-810A-A8F9A46F7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358692" y="1822760"/>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95">
            <a:extLst>
              <a:ext uri="{FF2B5EF4-FFF2-40B4-BE49-F238E27FC236}">
                <a16:creationId xmlns:a16="http://schemas.microsoft.com/office/drawing/2014/main" id="{A3CF799A-9839-4CB1-9381-DCC0C1FE1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697627" y="181229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15">
            <a:extLst>
              <a:ext uri="{FF2B5EF4-FFF2-40B4-BE49-F238E27FC236}">
                <a16:creationId xmlns:a16="http://schemas.microsoft.com/office/drawing/2014/main" id="{1EFA42E9-27C0-423D-93C8-794A9683F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40920" y="1810489"/>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93">
            <a:extLst>
              <a:ext uri="{FF2B5EF4-FFF2-40B4-BE49-F238E27FC236}">
                <a16:creationId xmlns:a16="http://schemas.microsoft.com/office/drawing/2014/main" id="{E5B56BED-7578-4E42-889D-34AA58F67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28451" y="1829760"/>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96">
            <a:extLst>
              <a:ext uri="{FF2B5EF4-FFF2-40B4-BE49-F238E27FC236}">
                <a16:creationId xmlns:a16="http://schemas.microsoft.com/office/drawing/2014/main" id="{FCC7DD6E-E0E5-46B9-81B7-3B2F7B333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216034" y="1818819"/>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00">
            <a:extLst>
              <a:ext uri="{FF2B5EF4-FFF2-40B4-BE49-F238E27FC236}">
                <a16:creationId xmlns:a16="http://schemas.microsoft.com/office/drawing/2014/main" id="{9C83D9FD-E06E-407B-BA7C-2C2AD5B16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536827" y="1821266"/>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98">
            <a:extLst>
              <a:ext uri="{FF2B5EF4-FFF2-40B4-BE49-F238E27FC236}">
                <a16:creationId xmlns:a16="http://schemas.microsoft.com/office/drawing/2014/main" id="{3C1174EE-071E-4421-BD9C-2C2D84190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91294" y="1821267"/>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99">
            <a:extLst>
              <a:ext uri="{FF2B5EF4-FFF2-40B4-BE49-F238E27FC236}">
                <a16:creationId xmlns:a16="http://schemas.microsoft.com/office/drawing/2014/main" id="{6F280CAD-1F1B-4F43-99A3-B2EC2A7F3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084479" y="1821265"/>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97">
            <a:extLst>
              <a:ext uri="{FF2B5EF4-FFF2-40B4-BE49-F238E27FC236}">
                <a16:creationId xmlns:a16="http://schemas.microsoft.com/office/drawing/2014/main" id="{0D5C974E-4B43-4FFA-8230-DB0E1993C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409702" y="1821267"/>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101">
            <a:extLst>
              <a:ext uri="{FF2B5EF4-FFF2-40B4-BE49-F238E27FC236}">
                <a16:creationId xmlns:a16="http://schemas.microsoft.com/office/drawing/2014/main" id="{A1CACEBA-A7A9-45FB-897A-888150011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34040" y="1827796"/>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94">
            <a:extLst>
              <a:ext uri="{FF2B5EF4-FFF2-40B4-BE49-F238E27FC236}">
                <a16:creationId xmlns:a16="http://schemas.microsoft.com/office/drawing/2014/main" id="{583E2F4A-E235-4600-A80D-18C1C36EE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915258" y="186818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32">
            <a:extLst>
              <a:ext uri="{FF2B5EF4-FFF2-40B4-BE49-F238E27FC236}">
                <a16:creationId xmlns:a16="http://schemas.microsoft.com/office/drawing/2014/main" id="{F16259CF-A0BC-4673-91C7-A7D3CDF7C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80494" y="198458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34">
            <a:extLst>
              <a:ext uri="{FF2B5EF4-FFF2-40B4-BE49-F238E27FC236}">
                <a16:creationId xmlns:a16="http://schemas.microsoft.com/office/drawing/2014/main" id="{B09A934A-4464-4C9B-ACAD-9128E0B61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076791" y="1990554"/>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25">
            <a:extLst>
              <a:ext uri="{FF2B5EF4-FFF2-40B4-BE49-F238E27FC236}">
                <a16:creationId xmlns:a16="http://schemas.microsoft.com/office/drawing/2014/main" id="{CB010BB8-6FD4-498C-994D-53C8DC749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314022" y="2016723"/>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25">
            <a:extLst>
              <a:ext uri="{FF2B5EF4-FFF2-40B4-BE49-F238E27FC236}">
                <a16:creationId xmlns:a16="http://schemas.microsoft.com/office/drawing/2014/main" id="{2D373437-2902-4D8A-B887-F6941556C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28670" y="2009731"/>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28">
            <a:extLst>
              <a:ext uri="{FF2B5EF4-FFF2-40B4-BE49-F238E27FC236}">
                <a16:creationId xmlns:a16="http://schemas.microsoft.com/office/drawing/2014/main" id="{217D616F-FDFA-439E-8B09-E55F8234B0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52808" y="2031819"/>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140">
            <a:extLst>
              <a:ext uri="{FF2B5EF4-FFF2-40B4-BE49-F238E27FC236}">
                <a16:creationId xmlns:a16="http://schemas.microsoft.com/office/drawing/2014/main" id="{0F74D32E-67FC-452C-A52B-988DB4984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995484" y="1997173"/>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126">
            <a:extLst>
              <a:ext uri="{FF2B5EF4-FFF2-40B4-BE49-F238E27FC236}">
                <a16:creationId xmlns:a16="http://schemas.microsoft.com/office/drawing/2014/main" id="{B8F74E45-2803-4A11-9333-3639A1C2F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50834" y="2028557"/>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21">
            <a:extLst>
              <a:ext uri="{FF2B5EF4-FFF2-40B4-BE49-F238E27FC236}">
                <a16:creationId xmlns:a16="http://schemas.microsoft.com/office/drawing/2014/main" id="{106009C3-0971-47AF-8BD9-2EC8A6A4B2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37067" y="2038617"/>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20">
            <a:extLst>
              <a:ext uri="{FF2B5EF4-FFF2-40B4-BE49-F238E27FC236}">
                <a16:creationId xmlns:a16="http://schemas.microsoft.com/office/drawing/2014/main" id="{ED29B115-F34D-4E41-A4A2-C0CE41C697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822857" y="2027626"/>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6">
            <a:extLst>
              <a:ext uri="{FF2B5EF4-FFF2-40B4-BE49-F238E27FC236}">
                <a16:creationId xmlns:a16="http://schemas.microsoft.com/office/drawing/2014/main" id="{19D4861C-7907-48BF-84E7-96C0E098D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32866" y="2045318"/>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27">
            <a:extLst>
              <a:ext uri="{FF2B5EF4-FFF2-40B4-BE49-F238E27FC236}">
                <a16:creationId xmlns:a16="http://schemas.microsoft.com/office/drawing/2014/main" id="{AEF03EB9-6D77-4E55-BCF2-4402550D3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25618" y="2028556"/>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33">
            <a:extLst>
              <a:ext uri="{FF2B5EF4-FFF2-40B4-BE49-F238E27FC236}">
                <a16:creationId xmlns:a16="http://schemas.microsoft.com/office/drawing/2014/main" id="{1C9C3C8B-A28D-44DF-AA29-02B28AED7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507420" y="2040797"/>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29">
            <a:extLst>
              <a:ext uri="{FF2B5EF4-FFF2-40B4-BE49-F238E27FC236}">
                <a16:creationId xmlns:a16="http://schemas.microsoft.com/office/drawing/2014/main" id="{1EB7CB2D-F6AA-4861-B158-DA3E6B923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00604" y="2031819"/>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42">
            <a:extLst>
              <a:ext uri="{FF2B5EF4-FFF2-40B4-BE49-F238E27FC236}">
                <a16:creationId xmlns:a16="http://schemas.microsoft.com/office/drawing/2014/main" id="{48203367-1F19-4C4F-B38D-929816F78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66179" y="2095470"/>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138">
            <a:extLst>
              <a:ext uri="{FF2B5EF4-FFF2-40B4-BE49-F238E27FC236}">
                <a16:creationId xmlns:a16="http://schemas.microsoft.com/office/drawing/2014/main" id="{B89B3B49-0A7E-4573-9B52-D1B06598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16079" y="2058750"/>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137">
            <a:extLst>
              <a:ext uri="{FF2B5EF4-FFF2-40B4-BE49-F238E27FC236}">
                <a16:creationId xmlns:a16="http://schemas.microsoft.com/office/drawing/2014/main" id="{0288BD39-0846-445A-BD81-1E34E0E99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268636" y="2056301"/>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36">
            <a:extLst>
              <a:ext uri="{FF2B5EF4-FFF2-40B4-BE49-F238E27FC236}">
                <a16:creationId xmlns:a16="http://schemas.microsoft.com/office/drawing/2014/main" id="{BA82150B-D747-458F-8C52-72FBA52BC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568517" y="205266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43">
            <a:extLst>
              <a:ext uri="{FF2B5EF4-FFF2-40B4-BE49-F238E27FC236}">
                <a16:creationId xmlns:a16="http://schemas.microsoft.com/office/drawing/2014/main" id="{FEBB9D94-7802-4607-9BA4-62FB212BFC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793248" y="2045573"/>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44">
            <a:extLst>
              <a:ext uri="{FF2B5EF4-FFF2-40B4-BE49-F238E27FC236}">
                <a16:creationId xmlns:a16="http://schemas.microsoft.com/office/drawing/2014/main" id="{24743784-06E3-4913-9DFD-2FCBF9D929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29200" y="204304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45">
            <a:extLst>
              <a:ext uri="{FF2B5EF4-FFF2-40B4-BE49-F238E27FC236}">
                <a16:creationId xmlns:a16="http://schemas.microsoft.com/office/drawing/2014/main" id="{25CD3315-6611-406F-AF95-2EF9F5A5B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92025" y="2027462"/>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39">
            <a:extLst>
              <a:ext uri="{FF2B5EF4-FFF2-40B4-BE49-F238E27FC236}">
                <a16:creationId xmlns:a16="http://schemas.microsoft.com/office/drawing/2014/main" id="{EB447648-FE0A-4D8E-86B8-D38D5F938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37627" y="2065277"/>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8">
            <a:extLst>
              <a:ext uri="{FF2B5EF4-FFF2-40B4-BE49-F238E27FC236}">
                <a16:creationId xmlns:a16="http://schemas.microsoft.com/office/drawing/2014/main" id="{4B0A51D7-FF65-4E97-9E1A-8C4688E86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27269" y="205915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130">
            <a:extLst>
              <a:ext uri="{FF2B5EF4-FFF2-40B4-BE49-F238E27FC236}">
                <a16:creationId xmlns:a16="http://schemas.microsoft.com/office/drawing/2014/main" id="{008FF77B-AC18-4E35-BB9B-0CA39278F7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50053" y="206242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135">
            <a:extLst>
              <a:ext uri="{FF2B5EF4-FFF2-40B4-BE49-F238E27FC236}">
                <a16:creationId xmlns:a16="http://schemas.microsoft.com/office/drawing/2014/main" id="{E71F6428-AC25-4A5A-8439-04768A17B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9601" y="2004283"/>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131">
            <a:extLst>
              <a:ext uri="{FF2B5EF4-FFF2-40B4-BE49-F238E27FC236}">
                <a16:creationId xmlns:a16="http://schemas.microsoft.com/office/drawing/2014/main" id="{F237A1D4-9D62-4DEA-BD39-E5EC93B33B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635670" y="1985929"/>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141">
            <a:extLst>
              <a:ext uri="{FF2B5EF4-FFF2-40B4-BE49-F238E27FC236}">
                <a16:creationId xmlns:a16="http://schemas.microsoft.com/office/drawing/2014/main" id="{87E919CC-AC41-4F0D-A842-792D7A418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816961" y="1988004"/>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36">
            <a:extLst>
              <a:ext uri="{FF2B5EF4-FFF2-40B4-BE49-F238E27FC236}">
                <a16:creationId xmlns:a16="http://schemas.microsoft.com/office/drawing/2014/main" id="{965D7305-50C2-4D93-8832-19DC70C5B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081089" y="2011634"/>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22">
            <a:extLst>
              <a:ext uri="{FF2B5EF4-FFF2-40B4-BE49-F238E27FC236}">
                <a16:creationId xmlns:a16="http://schemas.microsoft.com/office/drawing/2014/main" id="{E0E5EA9F-6192-466D-BF45-46D9BCE3B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264051" y="1999395"/>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1" name="Freeform 132">
            <a:extLst>
              <a:ext uri="{FF2B5EF4-FFF2-40B4-BE49-F238E27FC236}">
                <a16:creationId xmlns:a16="http://schemas.microsoft.com/office/drawing/2014/main" id="{CFF6BE31-4842-4659-8D68-63423F826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92157" y="2025636"/>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3" name="Freeform 134">
            <a:extLst>
              <a:ext uri="{FF2B5EF4-FFF2-40B4-BE49-F238E27FC236}">
                <a16:creationId xmlns:a16="http://schemas.microsoft.com/office/drawing/2014/main" id="{3EC2112B-E2EC-492A-8AF9-D78F4B4A9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688454" y="2031605"/>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125">
            <a:extLst>
              <a:ext uri="{FF2B5EF4-FFF2-40B4-BE49-F238E27FC236}">
                <a16:creationId xmlns:a16="http://schemas.microsoft.com/office/drawing/2014/main" id="{EB635BC8-61BC-44D5-AA11-9A308B3BA4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925685" y="2057774"/>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7" name="Freeform 125">
            <a:extLst>
              <a:ext uri="{FF2B5EF4-FFF2-40B4-BE49-F238E27FC236}">
                <a16:creationId xmlns:a16="http://schemas.microsoft.com/office/drawing/2014/main" id="{7E9ACE65-00C6-4A75-8F61-CCADAF3EC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40333" y="2050782"/>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9" name="Freeform 128">
            <a:extLst>
              <a:ext uri="{FF2B5EF4-FFF2-40B4-BE49-F238E27FC236}">
                <a16:creationId xmlns:a16="http://schemas.microsoft.com/office/drawing/2014/main" id="{5D7163FE-5ADD-41E7-985B-F95E7E048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364471" y="2072870"/>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1" name="Freeform 140">
            <a:extLst>
              <a:ext uri="{FF2B5EF4-FFF2-40B4-BE49-F238E27FC236}">
                <a16:creationId xmlns:a16="http://schemas.microsoft.com/office/drawing/2014/main" id="{DCD7108A-C70D-4FD9-B91A-0E9F9501A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607147" y="2055076"/>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126">
            <a:extLst>
              <a:ext uri="{FF2B5EF4-FFF2-40B4-BE49-F238E27FC236}">
                <a16:creationId xmlns:a16="http://schemas.microsoft.com/office/drawing/2014/main" id="{3C0CF799-2713-48A8-94DF-F8CB5F332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862497" y="2069608"/>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121">
            <a:extLst>
              <a:ext uri="{FF2B5EF4-FFF2-40B4-BE49-F238E27FC236}">
                <a16:creationId xmlns:a16="http://schemas.microsoft.com/office/drawing/2014/main" id="{00B8B62E-6551-4805-BD5A-5188FE5D3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139671" y="2062635"/>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120">
            <a:extLst>
              <a:ext uri="{FF2B5EF4-FFF2-40B4-BE49-F238E27FC236}">
                <a16:creationId xmlns:a16="http://schemas.microsoft.com/office/drawing/2014/main" id="{DFCCEBA8-5961-480A-9134-51605F650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443822" y="203941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6">
            <a:extLst>
              <a:ext uri="{FF2B5EF4-FFF2-40B4-BE49-F238E27FC236}">
                <a16:creationId xmlns:a16="http://schemas.microsoft.com/office/drawing/2014/main" id="{724D4F80-B109-4438-BC6D-ABB522B44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35678" y="202921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127">
            <a:extLst>
              <a:ext uri="{FF2B5EF4-FFF2-40B4-BE49-F238E27FC236}">
                <a16:creationId xmlns:a16="http://schemas.microsoft.com/office/drawing/2014/main" id="{52A7149F-5A3F-4537-981A-974C7409C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37281" y="2069607"/>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133">
            <a:extLst>
              <a:ext uri="{FF2B5EF4-FFF2-40B4-BE49-F238E27FC236}">
                <a16:creationId xmlns:a16="http://schemas.microsoft.com/office/drawing/2014/main" id="{89A8D3E3-3518-4738-B94E-F7DD9818D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9083" y="2081848"/>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129">
            <a:extLst>
              <a:ext uri="{FF2B5EF4-FFF2-40B4-BE49-F238E27FC236}">
                <a16:creationId xmlns:a16="http://schemas.microsoft.com/office/drawing/2014/main" id="{FA796F21-7CE5-4483-A137-919B3D433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12267" y="2072870"/>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142">
            <a:extLst>
              <a:ext uri="{FF2B5EF4-FFF2-40B4-BE49-F238E27FC236}">
                <a16:creationId xmlns:a16="http://schemas.microsoft.com/office/drawing/2014/main" id="{57FC30BB-0D8F-43B0-910E-7DDE8C933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77842" y="2136521"/>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138">
            <a:extLst>
              <a:ext uri="{FF2B5EF4-FFF2-40B4-BE49-F238E27FC236}">
                <a16:creationId xmlns:a16="http://schemas.microsoft.com/office/drawing/2014/main" id="{D938207F-A865-48E5-A15D-FD578BC59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27742" y="2099801"/>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137">
            <a:extLst>
              <a:ext uri="{FF2B5EF4-FFF2-40B4-BE49-F238E27FC236}">
                <a16:creationId xmlns:a16="http://schemas.microsoft.com/office/drawing/2014/main" id="{04637E45-0880-40BC-B488-4EA4CA435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880299" y="2097352"/>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aphicFrame>
        <p:nvGraphicFramePr>
          <p:cNvPr id="5" name="Content Placeholder 2">
            <a:extLst>
              <a:ext uri="{FF2B5EF4-FFF2-40B4-BE49-F238E27FC236}">
                <a16:creationId xmlns:a16="http://schemas.microsoft.com/office/drawing/2014/main" id="{5248F2FA-03A8-4639-9E6E-7D2B04EA92F2}"/>
              </a:ext>
            </a:extLst>
          </p:cNvPr>
          <p:cNvGraphicFramePr>
            <a:graphicFrameLocks noGrp="1"/>
          </p:cNvGraphicFramePr>
          <p:nvPr>
            <p:ph idx="1"/>
            <p:extLst>
              <p:ext uri="{D42A27DB-BD31-4B8C-83A1-F6EECF244321}">
                <p14:modId xmlns:p14="http://schemas.microsoft.com/office/powerpoint/2010/main" val="1399528553"/>
              </p:ext>
            </p:extLst>
          </p:nvPr>
        </p:nvGraphicFramePr>
        <p:xfrm>
          <a:off x="877326" y="2599512"/>
          <a:ext cx="10722902" cy="36460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14" name="Picture 414" descr="Logo, company name&#10;&#10;Description automatically generated">
            <a:extLst>
              <a:ext uri="{FF2B5EF4-FFF2-40B4-BE49-F238E27FC236}">
                <a16:creationId xmlns:a16="http://schemas.microsoft.com/office/drawing/2014/main" id="{E4173652-0647-4168-81E2-14C8C836C57B}"/>
              </a:ext>
            </a:extLst>
          </p:cNvPr>
          <p:cNvPicPr>
            <a:picLocks noChangeAspect="1"/>
          </p:cNvPicPr>
          <p:nvPr/>
        </p:nvPicPr>
        <p:blipFill>
          <a:blip r:embed="rId7"/>
          <a:stretch>
            <a:fillRect/>
          </a:stretch>
        </p:blipFill>
        <p:spPr>
          <a:xfrm>
            <a:off x="9283700" y="2413000"/>
            <a:ext cx="1498600" cy="1397000"/>
          </a:xfrm>
          <a:prstGeom prst="rect">
            <a:avLst/>
          </a:prstGeom>
        </p:spPr>
      </p:pic>
      <p:pic>
        <p:nvPicPr>
          <p:cNvPr id="415" name="Picture 415" descr="Chart, radar chart&#10;&#10;Description automatically generated">
            <a:extLst>
              <a:ext uri="{FF2B5EF4-FFF2-40B4-BE49-F238E27FC236}">
                <a16:creationId xmlns:a16="http://schemas.microsoft.com/office/drawing/2014/main" id="{4EE994B1-8FA8-41C0-9776-07B4901591B3}"/>
              </a:ext>
            </a:extLst>
          </p:cNvPr>
          <p:cNvPicPr>
            <a:picLocks noChangeAspect="1"/>
          </p:cNvPicPr>
          <p:nvPr/>
        </p:nvPicPr>
        <p:blipFill>
          <a:blip r:embed="rId8"/>
          <a:stretch>
            <a:fillRect/>
          </a:stretch>
        </p:blipFill>
        <p:spPr>
          <a:xfrm>
            <a:off x="6350000" y="2336429"/>
            <a:ext cx="1612900" cy="1626342"/>
          </a:xfrm>
          <a:prstGeom prst="rect">
            <a:avLst/>
          </a:prstGeom>
        </p:spPr>
      </p:pic>
      <p:pic>
        <p:nvPicPr>
          <p:cNvPr id="417" name="Picture 417" descr="Diagram&#10;&#10;Description automatically generated">
            <a:extLst>
              <a:ext uri="{FF2B5EF4-FFF2-40B4-BE49-F238E27FC236}">
                <a16:creationId xmlns:a16="http://schemas.microsoft.com/office/drawing/2014/main" id="{F231D580-C1C3-4B22-8761-35608BF49B55}"/>
              </a:ext>
            </a:extLst>
          </p:cNvPr>
          <p:cNvPicPr>
            <a:picLocks noChangeAspect="1"/>
          </p:cNvPicPr>
          <p:nvPr/>
        </p:nvPicPr>
        <p:blipFill>
          <a:blip r:embed="rId9"/>
          <a:stretch>
            <a:fillRect/>
          </a:stretch>
        </p:blipFill>
        <p:spPr>
          <a:xfrm>
            <a:off x="3619500" y="2247900"/>
            <a:ext cx="1841500" cy="1625600"/>
          </a:xfrm>
          <a:prstGeom prst="rect">
            <a:avLst/>
          </a:prstGeom>
        </p:spPr>
      </p:pic>
      <p:pic>
        <p:nvPicPr>
          <p:cNvPr id="418" name="Picture 418" descr="Logo&#10;&#10;Description automatically generated">
            <a:extLst>
              <a:ext uri="{FF2B5EF4-FFF2-40B4-BE49-F238E27FC236}">
                <a16:creationId xmlns:a16="http://schemas.microsoft.com/office/drawing/2014/main" id="{A37A1958-AF3C-4249-87AF-0A38D05F400F}"/>
              </a:ext>
            </a:extLst>
          </p:cNvPr>
          <p:cNvPicPr>
            <a:picLocks noChangeAspect="1"/>
          </p:cNvPicPr>
          <p:nvPr/>
        </p:nvPicPr>
        <p:blipFill>
          <a:blip r:embed="rId10"/>
          <a:stretch>
            <a:fillRect/>
          </a:stretch>
        </p:blipFill>
        <p:spPr>
          <a:xfrm>
            <a:off x="876300" y="2459658"/>
            <a:ext cx="1778000" cy="1379884"/>
          </a:xfrm>
          <a:prstGeom prst="rect">
            <a:avLst/>
          </a:prstGeom>
        </p:spPr>
      </p:pic>
    </p:spTree>
    <p:extLst>
      <p:ext uri="{BB962C8B-B14F-4D97-AF65-F5344CB8AC3E}">
        <p14:creationId xmlns:p14="http://schemas.microsoft.com/office/powerpoint/2010/main" val="4082692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4" name="Group 133">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35"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6"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7"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8"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9"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0"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1"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2"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3"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4"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5"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6"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7"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8"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9"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0"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1"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2"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3"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4"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5"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6"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7"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8"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9"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0"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1"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2"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3"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4"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5"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6"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7"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8"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9"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0"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1"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2"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3"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4"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5"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6"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7"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8"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9"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0"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1"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2"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3"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4"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5"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6"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7"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8"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9"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0"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1"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193" name="Rectangle 192">
            <a:extLst>
              <a:ext uri="{FF2B5EF4-FFF2-40B4-BE49-F238E27FC236}">
                <a16:creationId xmlns:a16="http://schemas.microsoft.com/office/drawing/2014/main" id="{58789E63-C78D-4210-8A38-DD6FB3B6B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room filled with furniture and a large window&#10;&#10;Description automatically generated">
            <a:extLst>
              <a:ext uri="{FF2B5EF4-FFF2-40B4-BE49-F238E27FC236}">
                <a16:creationId xmlns:a16="http://schemas.microsoft.com/office/drawing/2014/main" id="{23C18DEB-B152-44EE-9CA7-6072716ABE3B}"/>
              </a:ext>
            </a:extLst>
          </p:cNvPr>
          <p:cNvPicPr>
            <a:picLocks noChangeAspect="1"/>
          </p:cNvPicPr>
          <p:nvPr/>
        </p:nvPicPr>
        <p:blipFill rotWithShape="1">
          <a:blip r:embed="rId2"/>
          <a:srcRect t="453" b="24547"/>
          <a:stretch/>
        </p:blipFill>
        <p:spPr>
          <a:xfrm>
            <a:off x="20" y="10"/>
            <a:ext cx="12191980" cy="6857990"/>
          </a:xfrm>
          <a:prstGeom prst="rect">
            <a:avLst/>
          </a:prstGeom>
        </p:spPr>
      </p:pic>
      <p:sp>
        <p:nvSpPr>
          <p:cNvPr id="195" name="Rectangle 194">
            <a:extLst>
              <a:ext uri="{FF2B5EF4-FFF2-40B4-BE49-F238E27FC236}">
                <a16:creationId xmlns:a16="http://schemas.microsoft.com/office/drawing/2014/main" id="{933BD51B-53C3-4AA2-8BD3-AFDF9E98BA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57941" y="-1157556"/>
            <a:ext cx="6858000" cy="9173882"/>
          </a:xfrm>
          <a:prstGeom prst="rect">
            <a:avLst/>
          </a:prstGeom>
          <a:gradFill>
            <a:gsLst>
              <a:gs pos="71000">
                <a:srgbClr val="000000">
                  <a:alpha val="0"/>
                </a:srgbClr>
              </a:gs>
              <a:gs pos="0">
                <a:schemeClr val="tx1"/>
              </a:gs>
              <a:gs pos="0">
                <a:srgbClr val="000000">
                  <a:alpha val="4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0BD627-F2E6-496E-AF5A-59709791326D}"/>
              </a:ext>
            </a:extLst>
          </p:cNvPr>
          <p:cNvSpPr>
            <a:spLocks noGrp="1"/>
          </p:cNvSpPr>
          <p:nvPr>
            <p:ph type="title"/>
          </p:nvPr>
        </p:nvSpPr>
        <p:spPr>
          <a:xfrm>
            <a:off x="264496" y="1016000"/>
            <a:ext cx="12134735" cy="989521"/>
          </a:xfrm>
        </p:spPr>
        <p:txBody>
          <a:bodyPr vert="horz" lIns="91440" tIns="45720" rIns="91440" bIns="45720" rtlCol="0" anchor="b">
            <a:normAutofit/>
          </a:bodyPr>
          <a:lstStyle/>
          <a:p>
            <a:r>
              <a:rPr lang="en-US" sz="4800">
                <a:solidFill>
                  <a:srgbClr val="FFFFFF"/>
                </a:solidFill>
              </a:rPr>
              <a:t>Olmsted Protocols: Classroom Set-Up</a:t>
            </a:r>
          </a:p>
        </p:txBody>
      </p:sp>
      <p:grpSp>
        <p:nvGrpSpPr>
          <p:cNvPr id="197" name="Group 196">
            <a:extLst>
              <a:ext uri="{FF2B5EF4-FFF2-40B4-BE49-F238E27FC236}">
                <a16:creationId xmlns:a16="http://schemas.microsoft.com/office/drawing/2014/main" id="{C94FD3EC-1310-4AD0-9781-ECB252862C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rgbClr val="FFFFFF"/>
          </a:solidFill>
        </p:grpSpPr>
        <p:sp>
          <p:nvSpPr>
            <p:cNvPr id="198" name="Freeform 10">
              <a:extLst>
                <a:ext uri="{FF2B5EF4-FFF2-40B4-BE49-F238E27FC236}">
                  <a16:creationId xmlns:a16="http://schemas.microsoft.com/office/drawing/2014/main" id="{672A918A-85C5-4B31-8998-25857DAB5E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9" name="Freeform 15">
              <a:extLst>
                <a:ext uri="{FF2B5EF4-FFF2-40B4-BE49-F238E27FC236}">
                  <a16:creationId xmlns:a16="http://schemas.microsoft.com/office/drawing/2014/main" id="{E0815E64-1D86-4D7E-8CE3-57F2E67B7B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0" name="Freeform 18">
              <a:extLst>
                <a:ext uri="{FF2B5EF4-FFF2-40B4-BE49-F238E27FC236}">
                  <a16:creationId xmlns:a16="http://schemas.microsoft.com/office/drawing/2014/main" id="{497B2EDF-E079-4AC9-8201-79F55E655C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1" name="Freeform 22">
              <a:extLst>
                <a:ext uri="{FF2B5EF4-FFF2-40B4-BE49-F238E27FC236}">
                  <a16:creationId xmlns:a16="http://schemas.microsoft.com/office/drawing/2014/main" id="{23833C89-2511-479D-BC7D-43F4661DC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2" name="Freeform 8">
              <a:extLst>
                <a:ext uri="{FF2B5EF4-FFF2-40B4-BE49-F238E27FC236}">
                  <a16:creationId xmlns:a16="http://schemas.microsoft.com/office/drawing/2014/main" id="{134D3974-8C13-4CDE-B973-7120BB8074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3" name="Freeform 19">
              <a:extLst>
                <a:ext uri="{FF2B5EF4-FFF2-40B4-BE49-F238E27FC236}">
                  <a16:creationId xmlns:a16="http://schemas.microsoft.com/office/drawing/2014/main" id="{5BF1FC02-08FF-4338-9BB7-15FA81B926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4" name="Freeform 20">
              <a:extLst>
                <a:ext uri="{FF2B5EF4-FFF2-40B4-BE49-F238E27FC236}">
                  <a16:creationId xmlns:a16="http://schemas.microsoft.com/office/drawing/2014/main" id="{F56F9F25-5C9C-4CA3-A914-FC497872EC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5" name="Freeform 23">
              <a:extLst>
                <a:ext uri="{FF2B5EF4-FFF2-40B4-BE49-F238E27FC236}">
                  <a16:creationId xmlns:a16="http://schemas.microsoft.com/office/drawing/2014/main" id="{E656ABC3-F068-4B85-8661-0EC5E9C89B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6" name="Freeform 26">
              <a:extLst>
                <a:ext uri="{FF2B5EF4-FFF2-40B4-BE49-F238E27FC236}">
                  <a16:creationId xmlns:a16="http://schemas.microsoft.com/office/drawing/2014/main" id="{535711AB-6053-4A1F-B963-9A991231C4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7" name="Freeform 27">
              <a:extLst>
                <a:ext uri="{FF2B5EF4-FFF2-40B4-BE49-F238E27FC236}">
                  <a16:creationId xmlns:a16="http://schemas.microsoft.com/office/drawing/2014/main" id="{99484A9E-C9E7-48E3-835C-CA00039A94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8" name="Freeform 28">
              <a:extLst>
                <a:ext uri="{FF2B5EF4-FFF2-40B4-BE49-F238E27FC236}">
                  <a16:creationId xmlns:a16="http://schemas.microsoft.com/office/drawing/2014/main" id="{30E00243-C6C1-4AFB-9954-AC9C0837AB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9" name="Freeform 30">
              <a:extLst>
                <a:ext uri="{FF2B5EF4-FFF2-40B4-BE49-F238E27FC236}">
                  <a16:creationId xmlns:a16="http://schemas.microsoft.com/office/drawing/2014/main" id="{47B00545-0508-41CF-9169-37CB97E08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0" name="Freeform 43">
              <a:extLst>
                <a:ext uri="{FF2B5EF4-FFF2-40B4-BE49-F238E27FC236}">
                  <a16:creationId xmlns:a16="http://schemas.microsoft.com/office/drawing/2014/main" id="{884EDA62-CEFA-447C-A731-3A1FC949F5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1" name="Freeform 51">
              <a:extLst>
                <a:ext uri="{FF2B5EF4-FFF2-40B4-BE49-F238E27FC236}">
                  <a16:creationId xmlns:a16="http://schemas.microsoft.com/office/drawing/2014/main" id="{3C095E3E-AA61-45A1-B7D8-48F0E675A0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2" name="Freeform 52">
              <a:extLst>
                <a:ext uri="{FF2B5EF4-FFF2-40B4-BE49-F238E27FC236}">
                  <a16:creationId xmlns:a16="http://schemas.microsoft.com/office/drawing/2014/main" id="{E942C193-F3C5-4954-AD2C-EC2CD1AE72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 name="Freeform 53">
              <a:extLst>
                <a:ext uri="{FF2B5EF4-FFF2-40B4-BE49-F238E27FC236}">
                  <a16:creationId xmlns:a16="http://schemas.microsoft.com/office/drawing/2014/main" id="{BDABF981-DD5E-4501-8BDA-03AA48E36C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 name="Freeform 54">
              <a:extLst>
                <a:ext uri="{FF2B5EF4-FFF2-40B4-BE49-F238E27FC236}">
                  <a16:creationId xmlns:a16="http://schemas.microsoft.com/office/drawing/2014/main" id="{F9D003FB-F58B-4C20-87E7-6FB1422CC2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 name="Freeform 55">
              <a:extLst>
                <a:ext uri="{FF2B5EF4-FFF2-40B4-BE49-F238E27FC236}">
                  <a16:creationId xmlns:a16="http://schemas.microsoft.com/office/drawing/2014/main" id="{D41B2545-F038-4CE0-B931-285F086D97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 name="Freeform 56">
              <a:extLst>
                <a:ext uri="{FF2B5EF4-FFF2-40B4-BE49-F238E27FC236}">
                  <a16:creationId xmlns:a16="http://schemas.microsoft.com/office/drawing/2014/main" id="{9B64122A-3C88-4240-8766-D84EF1F12B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 name="Freeform 57">
              <a:extLst>
                <a:ext uri="{FF2B5EF4-FFF2-40B4-BE49-F238E27FC236}">
                  <a16:creationId xmlns:a16="http://schemas.microsoft.com/office/drawing/2014/main" id="{CE208694-203A-403C-AE2F-D2E2894050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 name="Freeform 59">
              <a:extLst>
                <a:ext uri="{FF2B5EF4-FFF2-40B4-BE49-F238E27FC236}">
                  <a16:creationId xmlns:a16="http://schemas.microsoft.com/office/drawing/2014/main" id="{212458A7-EAC6-4F24-80BD-77B41054B3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 name="Freeform 60">
              <a:extLst>
                <a:ext uri="{FF2B5EF4-FFF2-40B4-BE49-F238E27FC236}">
                  <a16:creationId xmlns:a16="http://schemas.microsoft.com/office/drawing/2014/main" id="{229A706A-FB43-4854-B0B0-7F09945770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 name="Freeform 61">
              <a:extLst>
                <a:ext uri="{FF2B5EF4-FFF2-40B4-BE49-F238E27FC236}">
                  <a16:creationId xmlns:a16="http://schemas.microsoft.com/office/drawing/2014/main" id="{476F59BD-B421-4186-BBD7-39A00744FB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 name="Freeform 5">
              <a:extLst>
                <a:ext uri="{FF2B5EF4-FFF2-40B4-BE49-F238E27FC236}">
                  <a16:creationId xmlns:a16="http://schemas.microsoft.com/office/drawing/2014/main" id="{D27B3750-2ECF-4CC9-B08C-9E5F550635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 name="Freeform 6">
              <a:extLst>
                <a:ext uri="{FF2B5EF4-FFF2-40B4-BE49-F238E27FC236}">
                  <a16:creationId xmlns:a16="http://schemas.microsoft.com/office/drawing/2014/main" id="{096E7AD1-BF5B-4298-9E32-A47CB010FA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3" name="Freeform 7">
              <a:extLst>
                <a:ext uri="{FF2B5EF4-FFF2-40B4-BE49-F238E27FC236}">
                  <a16:creationId xmlns:a16="http://schemas.microsoft.com/office/drawing/2014/main" id="{5C2E7B82-DC9D-43AD-BA1E-3759FE4AA0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4" name="Freeform 8">
              <a:extLst>
                <a:ext uri="{FF2B5EF4-FFF2-40B4-BE49-F238E27FC236}">
                  <a16:creationId xmlns:a16="http://schemas.microsoft.com/office/drawing/2014/main" id="{BCDC8C86-4A99-41A4-9DC0-08145CE035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5" name="Freeform 9">
              <a:extLst>
                <a:ext uri="{FF2B5EF4-FFF2-40B4-BE49-F238E27FC236}">
                  <a16:creationId xmlns:a16="http://schemas.microsoft.com/office/drawing/2014/main" id="{C8785DE7-3737-4E27-BE2F-0DBFD301D1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6" name="Freeform 11">
              <a:extLst>
                <a:ext uri="{FF2B5EF4-FFF2-40B4-BE49-F238E27FC236}">
                  <a16:creationId xmlns:a16="http://schemas.microsoft.com/office/drawing/2014/main" id="{C28B40AF-5DD3-4A7F-91AB-F49D46E2EA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7" name="Freeform 12">
              <a:extLst>
                <a:ext uri="{FF2B5EF4-FFF2-40B4-BE49-F238E27FC236}">
                  <a16:creationId xmlns:a16="http://schemas.microsoft.com/office/drawing/2014/main" id="{7411F1BC-34F9-470E-87B5-B3986C27F5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8" name="Freeform 13">
              <a:extLst>
                <a:ext uri="{FF2B5EF4-FFF2-40B4-BE49-F238E27FC236}">
                  <a16:creationId xmlns:a16="http://schemas.microsoft.com/office/drawing/2014/main" id="{6AC0F0C8-6D0F-4644-9C89-D6EF4771C5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9" name="Freeform 14">
              <a:extLst>
                <a:ext uri="{FF2B5EF4-FFF2-40B4-BE49-F238E27FC236}">
                  <a16:creationId xmlns:a16="http://schemas.microsoft.com/office/drawing/2014/main" id="{01D69BD9-5C87-44C7-9112-9A4D5F08D2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0" name="Freeform 16">
              <a:extLst>
                <a:ext uri="{FF2B5EF4-FFF2-40B4-BE49-F238E27FC236}">
                  <a16:creationId xmlns:a16="http://schemas.microsoft.com/office/drawing/2014/main" id="{67ECDACB-4E98-478E-959E-285DA9641C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1" name="Freeform 17">
              <a:extLst>
                <a:ext uri="{FF2B5EF4-FFF2-40B4-BE49-F238E27FC236}">
                  <a16:creationId xmlns:a16="http://schemas.microsoft.com/office/drawing/2014/main" id="{BAA10AA6-CC20-48EF-932E-6E1A686B5A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2" name="Freeform 21">
              <a:extLst>
                <a:ext uri="{FF2B5EF4-FFF2-40B4-BE49-F238E27FC236}">
                  <a16:creationId xmlns:a16="http://schemas.microsoft.com/office/drawing/2014/main" id="{1BE77E80-C10D-4958-BB7D-C901F9401B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3" name="Freeform 25">
              <a:extLst>
                <a:ext uri="{FF2B5EF4-FFF2-40B4-BE49-F238E27FC236}">
                  <a16:creationId xmlns:a16="http://schemas.microsoft.com/office/drawing/2014/main" id="{4202FCC8-1E30-478E-BD2D-2531BE2D94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4" name="Freeform 29">
              <a:extLst>
                <a:ext uri="{FF2B5EF4-FFF2-40B4-BE49-F238E27FC236}">
                  <a16:creationId xmlns:a16="http://schemas.microsoft.com/office/drawing/2014/main" id="{89277949-55D2-4CEB-BD97-066C2B1E37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5" name="Freeform 31">
              <a:extLst>
                <a:ext uri="{FF2B5EF4-FFF2-40B4-BE49-F238E27FC236}">
                  <a16:creationId xmlns:a16="http://schemas.microsoft.com/office/drawing/2014/main" id="{B8EF2C08-9DA7-46E2-ADC8-1A2D271D1B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6" name="Freeform 32">
              <a:extLst>
                <a:ext uri="{FF2B5EF4-FFF2-40B4-BE49-F238E27FC236}">
                  <a16:creationId xmlns:a16="http://schemas.microsoft.com/office/drawing/2014/main" id="{DD0041CF-27BC-41BA-AA0E-8D0BC8C51D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7" name="Freeform 33">
              <a:extLst>
                <a:ext uri="{FF2B5EF4-FFF2-40B4-BE49-F238E27FC236}">
                  <a16:creationId xmlns:a16="http://schemas.microsoft.com/office/drawing/2014/main" id="{0A68EB76-B31F-4A68-A511-E9FA4DBAC9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8" name="Freeform 34">
              <a:extLst>
                <a:ext uri="{FF2B5EF4-FFF2-40B4-BE49-F238E27FC236}">
                  <a16:creationId xmlns:a16="http://schemas.microsoft.com/office/drawing/2014/main" id="{810ECAA2-F5A4-4CCB-9E69-D7B7B340F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9" name="Freeform 35">
              <a:extLst>
                <a:ext uri="{FF2B5EF4-FFF2-40B4-BE49-F238E27FC236}">
                  <a16:creationId xmlns:a16="http://schemas.microsoft.com/office/drawing/2014/main" id="{BFB1BDBB-BEE0-4E9D-9DA1-1050B31A24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0" name="Freeform 36">
              <a:extLst>
                <a:ext uri="{FF2B5EF4-FFF2-40B4-BE49-F238E27FC236}">
                  <a16:creationId xmlns:a16="http://schemas.microsoft.com/office/drawing/2014/main" id="{93C7B171-B419-495C-8784-E5A33A269C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1" name="Freeform 37">
              <a:extLst>
                <a:ext uri="{FF2B5EF4-FFF2-40B4-BE49-F238E27FC236}">
                  <a16:creationId xmlns:a16="http://schemas.microsoft.com/office/drawing/2014/main" id="{54ED346F-C89B-431F-929F-F60448592D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2" name="Freeform 38">
              <a:extLst>
                <a:ext uri="{FF2B5EF4-FFF2-40B4-BE49-F238E27FC236}">
                  <a16:creationId xmlns:a16="http://schemas.microsoft.com/office/drawing/2014/main" id="{87138F5F-ADD8-43EA-8619-D8E063A489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3" name="Freeform 39">
              <a:extLst>
                <a:ext uri="{FF2B5EF4-FFF2-40B4-BE49-F238E27FC236}">
                  <a16:creationId xmlns:a16="http://schemas.microsoft.com/office/drawing/2014/main" id="{92558A0E-070A-473C-A191-5F1F842E2B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4" name="Freeform 40">
              <a:extLst>
                <a:ext uri="{FF2B5EF4-FFF2-40B4-BE49-F238E27FC236}">
                  <a16:creationId xmlns:a16="http://schemas.microsoft.com/office/drawing/2014/main" id="{EC669C1C-F151-44FF-93F6-80E169BAE9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5" name="Freeform 41">
              <a:extLst>
                <a:ext uri="{FF2B5EF4-FFF2-40B4-BE49-F238E27FC236}">
                  <a16:creationId xmlns:a16="http://schemas.microsoft.com/office/drawing/2014/main" id="{A7C8559F-5893-4FF6-A95F-5B6E188EFB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6" name="Freeform 42">
              <a:extLst>
                <a:ext uri="{FF2B5EF4-FFF2-40B4-BE49-F238E27FC236}">
                  <a16:creationId xmlns:a16="http://schemas.microsoft.com/office/drawing/2014/main" id="{896641C3-B861-454E-A910-4A555C0EB1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7" name="Freeform 44">
              <a:extLst>
                <a:ext uri="{FF2B5EF4-FFF2-40B4-BE49-F238E27FC236}">
                  <a16:creationId xmlns:a16="http://schemas.microsoft.com/office/drawing/2014/main" id="{19F6709B-959B-414E-808B-32E9765C5A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8" name="Freeform 45">
              <a:extLst>
                <a:ext uri="{FF2B5EF4-FFF2-40B4-BE49-F238E27FC236}">
                  <a16:creationId xmlns:a16="http://schemas.microsoft.com/office/drawing/2014/main" id="{CA9F93DC-C844-4B5E-AFC8-B2D0F1B5A4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9" name="Freeform 46">
              <a:extLst>
                <a:ext uri="{FF2B5EF4-FFF2-40B4-BE49-F238E27FC236}">
                  <a16:creationId xmlns:a16="http://schemas.microsoft.com/office/drawing/2014/main" id="{6126A395-7043-45D5-9BC7-F3920A8749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0" name="Freeform 47">
              <a:extLst>
                <a:ext uri="{FF2B5EF4-FFF2-40B4-BE49-F238E27FC236}">
                  <a16:creationId xmlns:a16="http://schemas.microsoft.com/office/drawing/2014/main" id="{B31760B7-7420-4FE1-A1D9-9252F344F9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1" name="Freeform 48">
              <a:extLst>
                <a:ext uri="{FF2B5EF4-FFF2-40B4-BE49-F238E27FC236}">
                  <a16:creationId xmlns:a16="http://schemas.microsoft.com/office/drawing/2014/main" id="{ECCD080B-6241-42FB-BB45-9BAB645427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2" name="Freeform 49">
              <a:extLst>
                <a:ext uri="{FF2B5EF4-FFF2-40B4-BE49-F238E27FC236}">
                  <a16:creationId xmlns:a16="http://schemas.microsoft.com/office/drawing/2014/main" id="{7130F0B8-37E5-4D73-B6D0-07AEF67936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3" name="Freeform 8">
              <a:extLst>
                <a:ext uri="{FF2B5EF4-FFF2-40B4-BE49-F238E27FC236}">
                  <a16:creationId xmlns:a16="http://schemas.microsoft.com/office/drawing/2014/main" id="{2283A536-3B42-4705-8BD6-F059FCED1B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4" name="Freeform 106">
              <a:extLst>
                <a:ext uri="{FF2B5EF4-FFF2-40B4-BE49-F238E27FC236}">
                  <a16:creationId xmlns:a16="http://schemas.microsoft.com/office/drawing/2014/main" id="{F0B7EC11-47EC-4CDE-BC72-A3777D6B7C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pic>
        <p:nvPicPr>
          <p:cNvPr id="6" name="Graphic 6" descr="Badge with solid fill">
            <a:extLst>
              <a:ext uri="{FF2B5EF4-FFF2-40B4-BE49-F238E27FC236}">
                <a16:creationId xmlns:a16="http://schemas.microsoft.com/office/drawing/2014/main" id="{09A16D37-23BF-437B-97B2-F662F60050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4241800"/>
            <a:ext cx="914400" cy="914400"/>
          </a:xfrm>
          <a:prstGeom prst="rect">
            <a:avLst/>
          </a:prstGeom>
        </p:spPr>
      </p:pic>
      <p:pic>
        <p:nvPicPr>
          <p:cNvPr id="7" name="Graphic 8" descr="Badge 1 with solid fill">
            <a:extLst>
              <a:ext uri="{FF2B5EF4-FFF2-40B4-BE49-F238E27FC236}">
                <a16:creationId xmlns:a16="http://schemas.microsoft.com/office/drawing/2014/main" id="{B7B20938-7542-456B-AE52-B9A8825400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23200" y="3644900"/>
            <a:ext cx="914400" cy="914400"/>
          </a:xfrm>
          <a:prstGeom prst="rect">
            <a:avLst/>
          </a:prstGeom>
        </p:spPr>
      </p:pic>
      <p:pic>
        <p:nvPicPr>
          <p:cNvPr id="9" name="Graphic 10" descr="Badge 3 with solid fill">
            <a:extLst>
              <a:ext uri="{FF2B5EF4-FFF2-40B4-BE49-F238E27FC236}">
                <a16:creationId xmlns:a16="http://schemas.microsoft.com/office/drawing/2014/main" id="{34236250-F3D0-4401-B59F-4D472CEB22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300" y="3098800"/>
            <a:ext cx="914400" cy="914400"/>
          </a:xfrm>
          <a:prstGeom prst="rect">
            <a:avLst/>
          </a:prstGeom>
        </p:spPr>
      </p:pic>
      <p:pic>
        <p:nvPicPr>
          <p:cNvPr id="11" name="Graphic 129" descr="Badge 4 with solid fill">
            <a:extLst>
              <a:ext uri="{FF2B5EF4-FFF2-40B4-BE49-F238E27FC236}">
                <a16:creationId xmlns:a16="http://schemas.microsoft.com/office/drawing/2014/main" id="{EF2FC2B5-EE1D-47E0-AB42-BD7B88642A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25600" y="2400300"/>
            <a:ext cx="914400" cy="914400"/>
          </a:xfrm>
          <a:prstGeom prst="rect">
            <a:avLst/>
          </a:prstGeom>
        </p:spPr>
      </p:pic>
      <p:pic>
        <p:nvPicPr>
          <p:cNvPr id="130" name="Graphic 130" descr="Badge 5 with solid fill">
            <a:extLst>
              <a:ext uri="{FF2B5EF4-FFF2-40B4-BE49-F238E27FC236}">
                <a16:creationId xmlns:a16="http://schemas.microsoft.com/office/drawing/2014/main" id="{7B45A287-8660-45E9-9EC5-4814C431B27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32300" y="2730500"/>
            <a:ext cx="914400" cy="914400"/>
          </a:xfrm>
          <a:prstGeom prst="rect">
            <a:avLst/>
          </a:prstGeom>
        </p:spPr>
      </p:pic>
      <p:pic>
        <p:nvPicPr>
          <p:cNvPr id="131" name="Graphic 131" descr="Badge 6 with solid fill">
            <a:extLst>
              <a:ext uri="{FF2B5EF4-FFF2-40B4-BE49-F238E27FC236}">
                <a16:creationId xmlns:a16="http://schemas.microsoft.com/office/drawing/2014/main" id="{5D2CEC78-719D-492B-8788-10D7C631A76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32500" y="2032000"/>
            <a:ext cx="914400" cy="914400"/>
          </a:xfrm>
          <a:prstGeom prst="rect">
            <a:avLst/>
          </a:prstGeom>
        </p:spPr>
      </p:pic>
      <p:pic>
        <p:nvPicPr>
          <p:cNvPr id="132" name="Graphic 132" descr="Badge 7 with solid fill">
            <a:extLst>
              <a:ext uri="{FF2B5EF4-FFF2-40B4-BE49-F238E27FC236}">
                <a16:creationId xmlns:a16="http://schemas.microsoft.com/office/drawing/2014/main" id="{8F5EF3E3-F673-4091-BCAD-6B735A66CCB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169400" y="2184400"/>
            <a:ext cx="914400" cy="914400"/>
          </a:xfrm>
          <a:prstGeom prst="rect">
            <a:avLst/>
          </a:prstGeom>
        </p:spPr>
      </p:pic>
      <p:pic>
        <p:nvPicPr>
          <p:cNvPr id="133" name="Graphic 191" descr="Badge 8 with solid fill">
            <a:extLst>
              <a:ext uri="{FF2B5EF4-FFF2-40B4-BE49-F238E27FC236}">
                <a16:creationId xmlns:a16="http://schemas.microsoft.com/office/drawing/2014/main" id="{6414110F-2D29-4F0B-A879-44C937A2E55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341100" y="2438400"/>
            <a:ext cx="914400" cy="914400"/>
          </a:xfrm>
          <a:prstGeom prst="rect">
            <a:avLst/>
          </a:prstGeom>
        </p:spPr>
      </p:pic>
      <p:sp>
        <p:nvSpPr>
          <p:cNvPr id="192" name="TextBox 191">
            <a:extLst>
              <a:ext uri="{FF2B5EF4-FFF2-40B4-BE49-F238E27FC236}">
                <a16:creationId xmlns:a16="http://schemas.microsoft.com/office/drawing/2014/main" id="{0B3726D8-8C53-4155-AB9F-61402A73C31F}"/>
              </a:ext>
            </a:extLst>
          </p:cNvPr>
          <p:cNvSpPr txBox="1"/>
          <p:nvPr/>
        </p:nvSpPr>
        <p:spPr>
          <a:xfrm>
            <a:off x="5524500" y="6108700"/>
            <a:ext cx="401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chemeClr val="bg1"/>
                </a:solidFill>
              </a:rPr>
              <a:t>TEACHER AREA</a:t>
            </a:r>
          </a:p>
        </p:txBody>
      </p:sp>
      <p:pic>
        <p:nvPicPr>
          <p:cNvPr id="194" name="Graphic 195" descr="Badge 9 with solid fill">
            <a:extLst>
              <a:ext uri="{FF2B5EF4-FFF2-40B4-BE49-F238E27FC236}">
                <a16:creationId xmlns:a16="http://schemas.microsoft.com/office/drawing/2014/main" id="{5738345C-6DAB-4A03-BD00-E2585ACAC6B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699000" y="5981700"/>
            <a:ext cx="914400" cy="914400"/>
          </a:xfrm>
          <a:prstGeom prst="rect">
            <a:avLst/>
          </a:prstGeom>
        </p:spPr>
      </p:pic>
      <p:cxnSp>
        <p:nvCxnSpPr>
          <p:cNvPr id="196" name="Straight Arrow Connector 195">
            <a:extLst>
              <a:ext uri="{FF2B5EF4-FFF2-40B4-BE49-F238E27FC236}">
                <a16:creationId xmlns:a16="http://schemas.microsoft.com/office/drawing/2014/main" id="{86C75F30-B54A-4208-ACE3-4C592B2E2FF9}"/>
              </a:ext>
            </a:extLst>
          </p:cNvPr>
          <p:cNvCxnSpPr/>
          <p:nvPr/>
        </p:nvCxnSpPr>
        <p:spPr>
          <a:xfrm>
            <a:off x="5438775" y="3228975"/>
            <a:ext cx="6680200" cy="1219200"/>
          </a:xfrm>
          <a:prstGeom prst="straightConnector1">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55" name="TextBox 254">
            <a:extLst>
              <a:ext uri="{FF2B5EF4-FFF2-40B4-BE49-F238E27FC236}">
                <a16:creationId xmlns:a16="http://schemas.microsoft.com/office/drawing/2014/main" id="{D6933926-2C80-4121-8E06-8BBD6885612A}"/>
              </a:ext>
            </a:extLst>
          </p:cNvPr>
          <p:cNvSpPr txBox="1"/>
          <p:nvPr/>
        </p:nvSpPr>
        <p:spPr>
          <a:xfrm rot="540000">
            <a:off x="6648450" y="33083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00"/>
                </a:solidFill>
              </a:rPr>
              <a:t>SAFETY ZONE</a:t>
            </a:r>
          </a:p>
        </p:txBody>
      </p:sp>
    </p:spTree>
    <p:extLst>
      <p:ext uri="{BB962C8B-B14F-4D97-AF65-F5344CB8AC3E}">
        <p14:creationId xmlns:p14="http://schemas.microsoft.com/office/powerpoint/2010/main" val="1298099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1"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69" name="Rectangle 68">
            <a:extLst>
              <a:ext uri="{FF2B5EF4-FFF2-40B4-BE49-F238E27FC236}">
                <a16:creationId xmlns:a16="http://schemas.microsoft.com/office/drawing/2014/main" id="{F616A82B-4290-46E7-BF7E-9119EFAF9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4E8A87-16AC-4A21-A19F-94E841B0171B}"/>
              </a:ext>
            </a:extLst>
          </p:cNvPr>
          <p:cNvSpPr>
            <a:spLocks noGrp="1"/>
          </p:cNvSpPr>
          <p:nvPr>
            <p:ph type="title"/>
          </p:nvPr>
        </p:nvSpPr>
        <p:spPr>
          <a:xfrm>
            <a:off x="7504466" y="551330"/>
            <a:ext cx="4028888" cy="860612"/>
          </a:xfrm>
        </p:spPr>
        <p:txBody>
          <a:bodyPr vert="horz" lIns="91440" tIns="45720" rIns="91440" bIns="45720" rtlCol="0" anchor="b">
            <a:normAutofit fontScale="90000"/>
          </a:bodyPr>
          <a:lstStyle/>
          <a:p>
            <a:pPr algn="ctr"/>
            <a:r>
              <a:rPr lang="en-US"/>
              <a:t>Instructional Modifications</a:t>
            </a:r>
          </a:p>
        </p:txBody>
      </p:sp>
      <p:pic>
        <p:nvPicPr>
          <p:cNvPr id="5" name="Picture 5" descr="A picture containing indoor, ceiling, table, kitchen&#10;&#10;Description automatically generated">
            <a:extLst>
              <a:ext uri="{FF2B5EF4-FFF2-40B4-BE49-F238E27FC236}">
                <a16:creationId xmlns:a16="http://schemas.microsoft.com/office/drawing/2014/main" id="{881FD1B7-BD62-41FB-B31A-D90115E61E31}"/>
              </a:ext>
            </a:extLst>
          </p:cNvPr>
          <p:cNvPicPr>
            <a:picLocks noChangeAspect="1"/>
          </p:cNvPicPr>
          <p:nvPr/>
        </p:nvPicPr>
        <p:blipFill rotWithShape="1">
          <a:blip r:embed="rId2"/>
          <a:srcRect l="14183" r="10193"/>
          <a:stretch/>
        </p:blipFill>
        <p:spPr>
          <a:xfrm>
            <a:off x="20" y="-1"/>
            <a:ext cx="6915093" cy="6858001"/>
          </a:xfrm>
          <a:prstGeom prst="rect">
            <a:avLst/>
          </a:prstGeom>
        </p:spPr>
      </p:pic>
      <p:sp>
        <p:nvSpPr>
          <p:cNvPr id="6" name="TextBox 5">
            <a:extLst>
              <a:ext uri="{FF2B5EF4-FFF2-40B4-BE49-F238E27FC236}">
                <a16:creationId xmlns:a16="http://schemas.microsoft.com/office/drawing/2014/main" id="{651E2487-A589-46F1-AA70-0D6EC9AB36AA}"/>
              </a:ext>
            </a:extLst>
          </p:cNvPr>
          <p:cNvSpPr txBox="1"/>
          <p:nvPr/>
        </p:nvSpPr>
        <p:spPr>
          <a:xfrm>
            <a:off x="7315200" y="1714500"/>
            <a:ext cx="457200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Curriculum &amp; Instruction in Physical Education and Music will remain as is, virtual. </a:t>
            </a:r>
          </a:p>
          <a:p>
            <a:endParaRPr lang="en-US" sz="2400"/>
          </a:p>
          <a:p>
            <a:r>
              <a:rPr lang="en-US" sz="2400"/>
              <a:t>Students participating in in-person instruction art classes CANNOT share materials. Adjustments will be made.</a:t>
            </a:r>
            <a:r>
              <a:rPr lang="en-US"/>
              <a:t> </a:t>
            </a:r>
          </a:p>
        </p:txBody>
      </p:sp>
    </p:spTree>
    <p:extLst>
      <p:ext uri="{BB962C8B-B14F-4D97-AF65-F5344CB8AC3E}">
        <p14:creationId xmlns:p14="http://schemas.microsoft.com/office/powerpoint/2010/main" val="3677677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780E994-1A88-4029-80EA-5B50EB035145}"/>
              </a:ext>
            </a:extLst>
          </p:cNvPr>
          <p:cNvSpPr/>
          <p:nvPr/>
        </p:nvSpPr>
        <p:spPr>
          <a:xfrm>
            <a:off x="279400" y="2794000"/>
            <a:ext cx="10833100" cy="193040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0BD627-F2E6-496E-AF5A-59709791326D}"/>
              </a:ext>
            </a:extLst>
          </p:cNvPr>
          <p:cNvSpPr>
            <a:spLocks noGrp="1"/>
          </p:cNvSpPr>
          <p:nvPr>
            <p:ph type="title"/>
          </p:nvPr>
        </p:nvSpPr>
        <p:spPr>
          <a:xfrm>
            <a:off x="155448" y="134620"/>
            <a:ext cx="10904011" cy="1541463"/>
          </a:xfrm>
        </p:spPr>
        <p:txBody>
          <a:bodyPr/>
          <a:lstStyle/>
          <a:p>
            <a:r>
              <a:rPr lang="en-US"/>
              <a:t>Olmsted Protocols: Instructional Modes</a:t>
            </a:r>
          </a:p>
        </p:txBody>
      </p:sp>
      <p:sp>
        <p:nvSpPr>
          <p:cNvPr id="3" name="Content Placeholder 2">
            <a:extLst>
              <a:ext uri="{FF2B5EF4-FFF2-40B4-BE49-F238E27FC236}">
                <a16:creationId xmlns:a16="http://schemas.microsoft.com/office/drawing/2014/main" id="{C5859D70-8BD3-4BF5-8872-3A89FFDC955F}"/>
              </a:ext>
            </a:extLst>
          </p:cNvPr>
          <p:cNvSpPr>
            <a:spLocks noGrp="1"/>
          </p:cNvSpPr>
          <p:nvPr>
            <p:ph idx="1"/>
          </p:nvPr>
        </p:nvSpPr>
        <p:spPr>
          <a:xfrm>
            <a:off x="231648" y="1353820"/>
            <a:ext cx="10827811" cy="4884738"/>
          </a:xfrm>
        </p:spPr>
        <p:txBody>
          <a:bodyPr vert="horz" lIns="91440" tIns="45720" rIns="91440" bIns="45720" rtlCol="0" anchor="t">
            <a:normAutofit/>
          </a:bodyPr>
          <a:lstStyle/>
          <a:p>
            <a:r>
              <a:rPr lang="en-US" sz="2800" b="1">
                <a:solidFill>
                  <a:srgbClr val="00B050"/>
                </a:solidFill>
              </a:rPr>
              <a:t>IN-PERSON</a:t>
            </a:r>
            <a:r>
              <a:rPr lang="en-US" sz="2800"/>
              <a:t> </a:t>
            </a:r>
          </a:p>
          <a:p>
            <a:pPr marL="514350" lvl="1" indent="-285750">
              <a:buClr>
                <a:srgbClr val="C3B2A7"/>
              </a:buClr>
              <a:buFont typeface="Arial"/>
              <a:buChar char="•"/>
            </a:pPr>
            <a:r>
              <a:rPr lang="en-US" sz="2400"/>
              <a:t>Student is in the classroom with their teacher and other students</a:t>
            </a:r>
          </a:p>
          <a:p>
            <a:pPr>
              <a:buClr>
                <a:srgbClr val="C3B2A7"/>
              </a:buClr>
            </a:pPr>
            <a:r>
              <a:rPr lang="en-US" sz="2800" b="1">
                <a:solidFill>
                  <a:srgbClr val="00B050"/>
                </a:solidFill>
              </a:rPr>
              <a:t>IN-PERSON</a:t>
            </a:r>
            <a:r>
              <a:rPr lang="en-US" sz="2800"/>
              <a:t> </a:t>
            </a:r>
            <a:r>
              <a:rPr lang="en-US" sz="2800" b="1">
                <a:solidFill>
                  <a:srgbClr val="7030A0"/>
                </a:solidFill>
              </a:rPr>
              <a:t>REMOTE </a:t>
            </a:r>
          </a:p>
          <a:p>
            <a:pPr marL="514350" lvl="1" indent="-285750">
              <a:buClr>
                <a:srgbClr val="C3B2A7"/>
              </a:buClr>
              <a:buFont typeface="Arial"/>
              <a:buChar char="•"/>
            </a:pPr>
            <a:r>
              <a:rPr lang="en-US" sz="2400"/>
              <a:t>Students is in the classroom with other students and adult supervision due to social distancing protocols and room capacity. </a:t>
            </a:r>
          </a:p>
          <a:p>
            <a:pPr>
              <a:buClr>
                <a:srgbClr val="C3B2A7"/>
              </a:buClr>
            </a:pPr>
            <a:r>
              <a:rPr lang="en-US" sz="2800" b="1">
                <a:solidFill>
                  <a:srgbClr val="7030A0"/>
                </a:solidFill>
              </a:rPr>
              <a:t>REMOTE (VIRTUAL)</a:t>
            </a:r>
          </a:p>
          <a:p>
            <a:pPr marL="514350" lvl="1" indent="-285750">
              <a:buClr>
                <a:srgbClr val="C3B2A7"/>
              </a:buClr>
              <a:buFont typeface="Arial"/>
              <a:buChar char="•"/>
            </a:pPr>
            <a:r>
              <a:rPr lang="en-US" sz="2400"/>
              <a:t>Student is learning from home (opt-out) </a:t>
            </a:r>
          </a:p>
        </p:txBody>
      </p:sp>
    </p:spTree>
    <p:extLst>
      <p:ext uri="{BB962C8B-B14F-4D97-AF65-F5344CB8AC3E}">
        <p14:creationId xmlns:p14="http://schemas.microsoft.com/office/powerpoint/2010/main" val="1053459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BD627-F2E6-496E-AF5A-59709791326D}"/>
              </a:ext>
            </a:extLst>
          </p:cNvPr>
          <p:cNvSpPr>
            <a:spLocks noGrp="1"/>
          </p:cNvSpPr>
          <p:nvPr>
            <p:ph type="title"/>
          </p:nvPr>
        </p:nvSpPr>
        <p:spPr>
          <a:xfrm>
            <a:off x="801688" y="123825"/>
            <a:ext cx="9899930" cy="1325563"/>
          </a:xfrm>
        </p:spPr>
        <p:txBody>
          <a:bodyPr/>
          <a:lstStyle/>
          <a:p>
            <a:r>
              <a:rPr lang="en-US"/>
              <a:t>Olmsted Protocols: Instructional Modes</a:t>
            </a:r>
          </a:p>
        </p:txBody>
      </p:sp>
      <p:sp>
        <p:nvSpPr>
          <p:cNvPr id="7" name="Text Placeholder 6">
            <a:extLst>
              <a:ext uri="{FF2B5EF4-FFF2-40B4-BE49-F238E27FC236}">
                <a16:creationId xmlns:a16="http://schemas.microsoft.com/office/drawing/2014/main" id="{D7C4D9B0-9034-4CDB-991D-1DC72AC65A82}"/>
              </a:ext>
            </a:extLst>
          </p:cNvPr>
          <p:cNvSpPr>
            <a:spLocks noGrp="1"/>
          </p:cNvSpPr>
          <p:nvPr>
            <p:ph type="body" idx="1"/>
          </p:nvPr>
        </p:nvSpPr>
        <p:spPr>
          <a:xfrm>
            <a:off x="242889" y="1312863"/>
            <a:ext cx="4872132" cy="404812"/>
          </a:xfrm>
        </p:spPr>
        <p:txBody>
          <a:bodyPr/>
          <a:lstStyle/>
          <a:p>
            <a:r>
              <a:rPr lang="en-US">
                <a:solidFill>
                  <a:srgbClr val="00B050"/>
                </a:solidFill>
              </a:rPr>
              <a:t>IN-PERSON</a:t>
            </a:r>
            <a:r>
              <a:rPr lang="en-US"/>
              <a:t> </a:t>
            </a:r>
          </a:p>
        </p:txBody>
      </p:sp>
      <p:sp>
        <p:nvSpPr>
          <p:cNvPr id="6" name="Content Placeholder 5">
            <a:extLst>
              <a:ext uri="{FF2B5EF4-FFF2-40B4-BE49-F238E27FC236}">
                <a16:creationId xmlns:a16="http://schemas.microsoft.com/office/drawing/2014/main" id="{A83367B4-1ABA-497D-B214-285459F9B161}"/>
              </a:ext>
            </a:extLst>
          </p:cNvPr>
          <p:cNvSpPr>
            <a:spLocks noGrp="1"/>
          </p:cNvSpPr>
          <p:nvPr>
            <p:ph sz="half" idx="2"/>
          </p:nvPr>
        </p:nvSpPr>
        <p:spPr>
          <a:xfrm>
            <a:off x="293687" y="1723232"/>
            <a:ext cx="4872133" cy="3684588"/>
          </a:xfrm>
        </p:spPr>
        <p:txBody>
          <a:bodyPr vert="horz" lIns="91440" tIns="45720" rIns="91440" bIns="45720" rtlCol="0" anchor="t">
            <a:normAutofit fontScale="85000" lnSpcReduction="20000"/>
          </a:bodyPr>
          <a:lstStyle/>
          <a:p>
            <a:r>
              <a:rPr lang="en-US"/>
              <a:t>Social distancing protocols must be followed </a:t>
            </a:r>
          </a:p>
          <a:p>
            <a:pPr>
              <a:buClr>
                <a:srgbClr val="C3B2A7"/>
              </a:buClr>
            </a:pPr>
            <a:r>
              <a:rPr lang="en-US"/>
              <a:t>Students will follow all teacher directives and continue with synchronous/asynchronous schedule to stay at pace with remote learners </a:t>
            </a:r>
          </a:p>
          <a:p>
            <a:pPr marL="514350" lvl="1" indent="-285750">
              <a:buClr>
                <a:srgbClr val="C3B2A7"/>
              </a:buClr>
              <a:buFont typeface="Arial"/>
              <a:buChar char="•"/>
            </a:pPr>
            <a:r>
              <a:rPr lang="en-US" b="0"/>
              <a:t>SYNCHRONOUS: whole-group sessions</a:t>
            </a:r>
          </a:p>
          <a:p>
            <a:pPr marL="514350" lvl="1" indent="-285750">
              <a:buClr>
                <a:srgbClr val="C3B2A7"/>
              </a:buClr>
              <a:buFont typeface="Arial"/>
              <a:buChar char="•"/>
            </a:pPr>
            <a:r>
              <a:rPr lang="en-US" b="0"/>
              <a:t>ASYNCHRONOUS: independent assignments, one-on-one assistance, small groups (socially-distanced) </a:t>
            </a:r>
          </a:p>
        </p:txBody>
      </p:sp>
      <p:sp>
        <p:nvSpPr>
          <p:cNvPr id="8" name="Text Placeholder 7">
            <a:extLst>
              <a:ext uri="{FF2B5EF4-FFF2-40B4-BE49-F238E27FC236}">
                <a16:creationId xmlns:a16="http://schemas.microsoft.com/office/drawing/2014/main" id="{E4DFC554-5791-4077-A063-7894541D86EA}"/>
              </a:ext>
            </a:extLst>
          </p:cNvPr>
          <p:cNvSpPr>
            <a:spLocks noGrp="1"/>
          </p:cNvSpPr>
          <p:nvPr>
            <p:ph type="body" sz="quarter" idx="3"/>
          </p:nvPr>
        </p:nvSpPr>
        <p:spPr>
          <a:xfrm>
            <a:off x="6258109" y="1439863"/>
            <a:ext cx="4849909" cy="404812"/>
          </a:xfrm>
        </p:spPr>
        <p:txBody>
          <a:bodyPr/>
          <a:lstStyle/>
          <a:p>
            <a:r>
              <a:rPr lang="en-US">
                <a:solidFill>
                  <a:srgbClr val="7030A0"/>
                </a:solidFill>
              </a:rPr>
              <a:t>REMOTE</a:t>
            </a:r>
            <a:r>
              <a:rPr lang="en-US"/>
              <a:t> &amp; </a:t>
            </a:r>
            <a:r>
              <a:rPr lang="en-US">
                <a:solidFill>
                  <a:srgbClr val="00B050"/>
                </a:solidFill>
              </a:rPr>
              <a:t>IN-person</a:t>
            </a:r>
            <a:r>
              <a:rPr lang="en-US"/>
              <a:t> </a:t>
            </a:r>
            <a:r>
              <a:rPr lang="en-US">
                <a:solidFill>
                  <a:srgbClr val="7030A0"/>
                </a:solidFill>
              </a:rPr>
              <a:t>remote</a:t>
            </a:r>
          </a:p>
        </p:txBody>
      </p:sp>
      <p:sp>
        <p:nvSpPr>
          <p:cNvPr id="9" name="Content Placeholder 8">
            <a:extLst>
              <a:ext uri="{FF2B5EF4-FFF2-40B4-BE49-F238E27FC236}">
                <a16:creationId xmlns:a16="http://schemas.microsoft.com/office/drawing/2014/main" id="{866E0D87-A207-49D0-8CA3-E97B9F7E0FD8}"/>
              </a:ext>
            </a:extLst>
          </p:cNvPr>
          <p:cNvSpPr>
            <a:spLocks noGrp="1"/>
          </p:cNvSpPr>
          <p:nvPr>
            <p:ph sz="quarter" idx="4"/>
          </p:nvPr>
        </p:nvSpPr>
        <p:spPr>
          <a:xfrm>
            <a:off x="6308910" y="1844675"/>
            <a:ext cx="4859434" cy="4103688"/>
          </a:xfrm>
        </p:spPr>
        <p:txBody>
          <a:bodyPr vert="horz" lIns="91440" tIns="45720" rIns="91440" bIns="45720" rtlCol="0" anchor="t">
            <a:normAutofit fontScale="85000" lnSpcReduction="20000"/>
          </a:bodyPr>
          <a:lstStyle/>
          <a:p>
            <a:r>
              <a:rPr lang="en-US"/>
              <a:t>Students will continue to follow synchronous/asynchronous schedule </a:t>
            </a:r>
          </a:p>
          <a:p>
            <a:pPr marL="514350" lvl="1" indent="-285750">
              <a:buClr>
                <a:srgbClr val="C3B2A7"/>
              </a:buClr>
              <a:buFont typeface="Arial"/>
              <a:buChar char="•"/>
            </a:pPr>
            <a:r>
              <a:rPr lang="en-US" b="0"/>
              <a:t>SYNCHRONOUS: whole-group instruction with the teacher and students in the classroom </a:t>
            </a:r>
          </a:p>
          <a:p>
            <a:pPr marL="514350" lvl="1" indent="-285750">
              <a:buClr>
                <a:srgbClr val="C3B2A7"/>
              </a:buClr>
              <a:buFont typeface="Arial"/>
              <a:buChar char="•"/>
            </a:pPr>
            <a:r>
              <a:rPr lang="en-US" b="0"/>
              <a:t>ASYNCHRONOUS: students must check-in with the teacher, attend one-on-one sessions, or small groups, as assigned to work on independent tasks </a:t>
            </a:r>
          </a:p>
        </p:txBody>
      </p:sp>
      <p:sp>
        <p:nvSpPr>
          <p:cNvPr id="17" name="TextBox 16">
            <a:extLst>
              <a:ext uri="{FF2B5EF4-FFF2-40B4-BE49-F238E27FC236}">
                <a16:creationId xmlns:a16="http://schemas.microsoft.com/office/drawing/2014/main" id="{ECB0E6A4-CC53-4A87-8614-D84CC7A795B1}"/>
              </a:ext>
            </a:extLst>
          </p:cNvPr>
          <p:cNvSpPr txBox="1"/>
          <p:nvPr/>
        </p:nvSpPr>
        <p:spPr>
          <a:xfrm>
            <a:off x="0" y="5715000"/>
            <a:ext cx="12192000" cy="830997"/>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i="1"/>
              <a:t>All students will continue to follow their daily schedule per Infinite Campus. </a:t>
            </a:r>
            <a:endParaRPr lang="en-US" sz="1600"/>
          </a:p>
          <a:p>
            <a:pPr algn="ctr"/>
            <a:r>
              <a:rPr lang="en-US" sz="1600" b="1" i="1"/>
              <a:t>Some classrooms may change for in-person learners based on social distancing protocols and max capacity/room. </a:t>
            </a:r>
            <a:endParaRPr lang="en-US" sz="1600"/>
          </a:p>
          <a:p>
            <a:pPr algn="ctr"/>
            <a:r>
              <a:rPr lang="en-US" sz="1600" b="1" i="1"/>
              <a:t>Every effort will be made to keep all instructors the same. </a:t>
            </a:r>
            <a:endParaRPr lang="en-US" sz="1600"/>
          </a:p>
        </p:txBody>
      </p:sp>
    </p:spTree>
    <p:extLst>
      <p:ext uri="{BB962C8B-B14F-4D97-AF65-F5344CB8AC3E}">
        <p14:creationId xmlns:p14="http://schemas.microsoft.com/office/powerpoint/2010/main" val="1265843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833C-60ED-4107-A994-EB2B8E5F0A5D}"/>
              </a:ext>
            </a:extLst>
          </p:cNvPr>
          <p:cNvSpPr>
            <a:spLocks noGrp="1"/>
          </p:cNvSpPr>
          <p:nvPr>
            <p:ph type="title"/>
          </p:nvPr>
        </p:nvSpPr>
        <p:spPr>
          <a:xfrm>
            <a:off x="166688" y="98425"/>
            <a:ext cx="9899930" cy="1325563"/>
          </a:xfrm>
        </p:spPr>
        <p:txBody>
          <a:bodyPr/>
          <a:lstStyle/>
          <a:p>
            <a:r>
              <a:rPr lang="en-US"/>
              <a:t>Next Steps </a:t>
            </a:r>
          </a:p>
        </p:txBody>
      </p:sp>
      <p:sp>
        <p:nvSpPr>
          <p:cNvPr id="3" name="Text Placeholder 2">
            <a:extLst>
              <a:ext uri="{FF2B5EF4-FFF2-40B4-BE49-F238E27FC236}">
                <a16:creationId xmlns:a16="http://schemas.microsoft.com/office/drawing/2014/main" id="{493FB609-9EB2-4C6D-B7F4-8D40191089CE}"/>
              </a:ext>
            </a:extLst>
          </p:cNvPr>
          <p:cNvSpPr>
            <a:spLocks noGrp="1"/>
          </p:cNvSpPr>
          <p:nvPr>
            <p:ph type="body" idx="1"/>
          </p:nvPr>
        </p:nvSpPr>
        <p:spPr>
          <a:xfrm>
            <a:off x="242889" y="1122363"/>
            <a:ext cx="4872132" cy="417512"/>
          </a:xfrm>
        </p:spPr>
        <p:txBody>
          <a:bodyPr/>
          <a:lstStyle/>
          <a:p>
            <a:r>
              <a:rPr lang="en-US"/>
              <a:t>parents</a:t>
            </a:r>
          </a:p>
        </p:txBody>
      </p:sp>
      <p:sp>
        <p:nvSpPr>
          <p:cNvPr id="4" name="Content Placeholder 3">
            <a:extLst>
              <a:ext uri="{FF2B5EF4-FFF2-40B4-BE49-F238E27FC236}">
                <a16:creationId xmlns:a16="http://schemas.microsoft.com/office/drawing/2014/main" id="{5EBD38C5-6D13-497F-BC16-015E3DF2AE46}"/>
              </a:ext>
            </a:extLst>
          </p:cNvPr>
          <p:cNvSpPr>
            <a:spLocks noGrp="1"/>
          </p:cNvSpPr>
          <p:nvPr>
            <p:ph sz="half" idx="2"/>
          </p:nvPr>
        </p:nvSpPr>
        <p:spPr>
          <a:xfrm>
            <a:off x="242887" y="1583532"/>
            <a:ext cx="4872133" cy="4725988"/>
          </a:xfrm>
        </p:spPr>
        <p:txBody>
          <a:bodyPr vert="horz" lIns="91440" tIns="45720" rIns="91440" bIns="45720" rtlCol="0" anchor="t">
            <a:normAutofit fontScale="70000" lnSpcReduction="20000"/>
          </a:bodyPr>
          <a:lstStyle/>
          <a:p>
            <a:r>
              <a:rPr lang="en-US" b="1"/>
              <a:t>We need to know your intentions:</a:t>
            </a:r>
          </a:p>
          <a:p>
            <a:pPr lvl="1"/>
            <a:r>
              <a:rPr lang="en-US" b="0">
                <a:ea typeface="+mn-lt"/>
                <a:cs typeface="+mn-lt"/>
                <a:hlinkClick r:id="rId2"/>
              </a:rPr>
              <a:t>FLO Re-Opening Intent Survey</a:t>
            </a:r>
            <a:r>
              <a:rPr lang="en-US" b="0">
                <a:ea typeface="+mn-lt"/>
                <a:cs typeface="+mn-lt"/>
              </a:rPr>
              <a:t> </a:t>
            </a:r>
            <a:endParaRPr lang="en-US"/>
          </a:p>
          <a:p>
            <a:pPr>
              <a:buClr>
                <a:srgbClr val="C3B2A7"/>
              </a:buClr>
            </a:pPr>
            <a:r>
              <a:rPr lang="en-US"/>
              <a:t>Senior parents, please let us know if your child will be returning February 1st. </a:t>
            </a:r>
          </a:p>
          <a:p>
            <a:pPr>
              <a:buClr>
                <a:srgbClr val="C3B2A7"/>
              </a:buClr>
            </a:pPr>
            <a:r>
              <a:rPr lang="en-US"/>
              <a:t>All other parents, we also need to know whether your child will be returning in the next phase-in waves. </a:t>
            </a:r>
          </a:p>
          <a:p>
            <a:pPr>
              <a:buClr>
                <a:srgbClr val="C3B2A7"/>
              </a:buClr>
            </a:pPr>
            <a:r>
              <a:rPr lang="en-US"/>
              <a:t>If your child will not be returning, in addition to our survey, please submit the BPS survey: </a:t>
            </a:r>
          </a:p>
          <a:p>
            <a:pPr marL="0" indent="0">
              <a:buNone/>
            </a:pPr>
            <a:r>
              <a:rPr lang="en-US">
                <a:ea typeface="+mn-lt"/>
                <a:cs typeface="+mn-lt"/>
                <a:hlinkClick r:id="rId3"/>
              </a:rPr>
              <a:t>BPS Opt-Out of In-Person Instruction Survey</a:t>
            </a:r>
            <a:r>
              <a:rPr lang="en-US">
                <a:ea typeface="+mn-lt"/>
                <a:cs typeface="+mn-lt"/>
              </a:rPr>
              <a:t> </a:t>
            </a:r>
            <a:endParaRPr lang="en-US"/>
          </a:p>
          <a:p>
            <a:pPr>
              <a:buClr>
                <a:srgbClr val="C3B2A7"/>
              </a:buClr>
            </a:pPr>
            <a:r>
              <a:rPr lang="en-US"/>
              <a:t>If your child is returning, but you do not need transportation services, be sure to opt-out of transportation: </a:t>
            </a:r>
          </a:p>
          <a:p>
            <a:pPr marL="0" indent="0">
              <a:buNone/>
            </a:pPr>
            <a:r>
              <a:rPr lang="en-US">
                <a:ea typeface="+mn-lt"/>
                <a:cs typeface="+mn-lt"/>
                <a:hlinkClick r:id="rId4"/>
              </a:rPr>
              <a:t>BPS Transportation Opt-Out</a:t>
            </a:r>
            <a:r>
              <a:rPr lang="en-US">
                <a:ea typeface="+mn-lt"/>
                <a:cs typeface="+mn-lt"/>
              </a:rPr>
              <a:t> </a:t>
            </a:r>
            <a:endParaRPr lang="en-US"/>
          </a:p>
        </p:txBody>
      </p:sp>
      <p:sp>
        <p:nvSpPr>
          <p:cNvPr id="5" name="Text Placeholder 4">
            <a:extLst>
              <a:ext uri="{FF2B5EF4-FFF2-40B4-BE49-F238E27FC236}">
                <a16:creationId xmlns:a16="http://schemas.microsoft.com/office/drawing/2014/main" id="{6473BBC4-63F4-4148-90C5-1CE43808B1E8}"/>
              </a:ext>
            </a:extLst>
          </p:cNvPr>
          <p:cNvSpPr>
            <a:spLocks noGrp="1"/>
          </p:cNvSpPr>
          <p:nvPr>
            <p:ph type="body" sz="quarter" idx="3"/>
          </p:nvPr>
        </p:nvSpPr>
        <p:spPr>
          <a:xfrm>
            <a:off x="5889809" y="1223963"/>
            <a:ext cx="4862609" cy="354012"/>
          </a:xfrm>
        </p:spPr>
        <p:txBody>
          <a:bodyPr/>
          <a:lstStyle/>
          <a:p>
            <a:r>
              <a:rPr lang="en-US"/>
              <a:t>bps</a:t>
            </a:r>
          </a:p>
        </p:txBody>
      </p:sp>
      <p:sp>
        <p:nvSpPr>
          <p:cNvPr id="6" name="Content Placeholder 5">
            <a:extLst>
              <a:ext uri="{FF2B5EF4-FFF2-40B4-BE49-F238E27FC236}">
                <a16:creationId xmlns:a16="http://schemas.microsoft.com/office/drawing/2014/main" id="{5C712E23-C7DD-4A2F-89B9-A939CB6CA380}"/>
              </a:ext>
            </a:extLst>
          </p:cNvPr>
          <p:cNvSpPr>
            <a:spLocks noGrp="1"/>
          </p:cNvSpPr>
          <p:nvPr>
            <p:ph sz="quarter" idx="4"/>
          </p:nvPr>
        </p:nvSpPr>
        <p:spPr>
          <a:xfrm>
            <a:off x="5940610" y="1539875"/>
            <a:ext cx="4872134" cy="3684588"/>
          </a:xfrm>
        </p:spPr>
        <p:txBody>
          <a:bodyPr vert="horz" lIns="91440" tIns="45720" rIns="91440" bIns="45720" rtlCol="0" anchor="t">
            <a:normAutofit fontScale="70000" lnSpcReduction="20000"/>
          </a:bodyPr>
          <a:lstStyle/>
          <a:p>
            <a:r>
              <a:rPr lang="en-US"/>
              <a:t>The BOE will decide on Re-Opening next Wednesday... Stay tuned! </a:t>
            </a:r>
          </a:p>
        </p:txBody>
      </p:sp>
      <p:pic>
        <p:nvPicPr>
          <p:cNvPr id="7" name="Picture 7" descr="Logo&#10;&#10;Description automatically generated">
            <a:extLst>
              <a:ext uri="{FF2B5EF4-FFF2-40B4-BE49-F238E27FC236}">
                <a16:creationId xmlns:a16="http://schemas.microsoft.com/office/drawing/2014/main" id="{7E5EDADA-2F1D-42AA-AFB5-2E558FC8517B}"/>
              </a:ext>
            </a:extLst>
          </p:cNvPr>
          <p:cNvPicPr>
            <a:picLocks noChangeAspect="1"/>
          </p:cNvPicPr>
          <p:nvPr/>
        </p:nvPicPr>
        <p:blipFill>
          <a:blip r:embed="rId5"/>
          <a:stretch>
            <a:fillRect/>
          </a:stretch>
        </p:blipFill>
        <p:spPr>
          <a:xfrm>
            <a:off x="7047271" y="2919241"/>
            <a:ext cx="2743200" cy="2469776"/>
          </a:xfrm>
          <a:prstGeom prst="rect">
            <a:avLst/>
          </a:prstGeom>
        </p:spPr>
      </p:pic>
    </p:spTree>
    <p:extLst>
      <p:ext uri="{BB962C8B-B14F-4D97-AF65-F5344CB8AC3E}">
        <p14:creationId xmlns:p14="http://schemas.microsoft.com/office/powerpoint/2010/main" val="262864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77A12-2D22-4647-B661-A67423F4C22C}"/>
              </a:ext>
            </a:extLst>
          </p:cNvPr>
          <p:cNvSpPr>
            <a:spLocks noGrp="1"/>
          </p:cNvSpPr>
          <p:nvPr>
            <p:ph type="title"/>
          </p:nvPr>
        </p:nvSpPr>
        <p:spPr>
          <a:xfrm>
            <a:off x="246396" y="171081"/>
            <a:ext cx="9634011" cy="1325563"/>
          </a:xfrm>
        </p:spPr>
        <p:txBody>
          <a:bodyPr/>
          <a:lstStyle/>
          <a:p>
            <a:r>
              <a:rPr lang="en-US"/>
              <a:t>Questions &amp; Answers</a:t>
            </a:r>
          </a:p>
        </p:txBody>
      </p:sp>
      <p:sp>
        <p:nvSpPr>
          <p:cNvPr id="4" name="Content Placeholder 3">
            <a:extLst>
              <a:ext uri="{FF2B5EF4-FFF2-40B4-BE49-F238E27FC236}">
                <a16:creationId xmlns:a16="http://schemas.microsoft.com/office/drawing/2014/main" id="{CC1D3E32-1A99-45F8-904C-CE0257B14A49}"/>
              </a:ext>
            </a:extLst>
          </p:cNvPr>
          <p:cNvSpPr>
            <a:spLocks noGrp="1"/>
          </p:cNvSpPr>
          <p:nvPr>
            <p:ph idx="1"/>
          </p:nvPr>
        </p:nvSpPr>
        <p:spPr>
          <a:xfrm>
            <a:off x="393880" y="4357165"/>
            <a:ext cx="10580365" cy="2409468"/>
          </a:xfrm>
        </p:spPr>
        <p:txBody>
          <a:bodyPr vert="horz" lIns="91440" tIns="45720" rIns="91440" bIns="45720" rtlCol="0" anchor="t">
            <a:normAutofit/>
          </a:bodyPr>
          <a:lstStyle/>
          <a:p>
            <a:pPr marL="0" indent="0">
              <a:buNone/>
            </a:pPr>
            <a:r>
              <a:rPr lang="en-US"/>
              <a:t>Please submit additional questions and concerns via the Olmsted Survey, the link is on the previous slide.  </a:t>
            </a:r>
          </a:p>
          <a:p>
            <a:pPr marL="0" indent="0">
              <a:buNone/>
            </a:pPr>
            <a:endParaRPr lang="en-US"/>
          </a:p>
          <a:p>
            <a:pPr marL="0" indent="0">
              <a:buNone/>
            </a:pPr>
            <a:r>
              <a:rPr lang="en-US"/>
              <a:t>Q/A will be posted to the school website: </a:t>
            </a:r>
            <a:r>
              <a:rPr lang="en-US">
                <a:hlinkClick r:id="rId2"/>
              </a:rPr>
              <a:t>www.olmstedatkensington.com</a:t>
            </a:r>
            <a:r>
              <a:rPr lang="en-US"/>
              <a:t> </a:t>
            </a:r>
          </a:p>
        </p:txBody>
      </p:sp>
      <p:pic>
        <p:nvPicPr>
          <p:cNvPr id="7" name="Picture 7" descr="A picture containing drawing&#10;&#10;Description automatically generated">
            <a:extLst>
              <a:ext uri="{FF2B5EF4-FFF2-40B4-BE49-F238E27FC236}">
                <a16:creationId xmlns:a16="http://schemas.microsoft.com/office/drawing/2014/main" id="{AB8783D1-A829-40E1-B410-32A3906FFEF5}"/>
              </a:ext>
            </a:extLst>
          </p:cNvPr>
          <p:cNvPicPr>
            <a:picLocks noChangeAspect="1"/>
          </p:cNvPicPr>
          <p:nvPr/>
        </p:nvPicPr>
        <p:blipFill>
          <a:blip r:embed="rId3"/>
          <a:stretch>
            <a:fillRect/>
          </a:stretch>
        </p:blipFill>
        <p:spPr>
          <a:xfrm>
            <a:off x="1580535" y="1276198"/>
            <a:ext cx="1828800" cy="2683285"/>
          </a:xfrm>
          <a:prstGeom prst="rect">
            <a:avLst/>
          </a:prstGeom>
        </p:spPr>
      </p:pic>
      <p:pic>
        <p:nvPicPr>
          <p:cNvPr id="8" name="Picture 8" descr="A picture containing drawing&#10;&#10;Description automatically generated">
            <a:extLst>
              <a:ext uri="{FF2B5EF4-FFF2-40B4-BE49-F238E27FC236}">
                <a16:creationId xmlns:a16="http://schemas.microsoft.com/office/drawing/2014/main" id="{8C23BF3E-BD24-4AA9-BB7F-7401DBCA0CC8}"/>
              </a:ext>
            </a:extLst>
          </p:cNvPr>
          <p:cNvPicPr>
            <a:picLocks noChangeAspect="1"/>
          </p:cNvPicPr>
          <p:nvPr/>
        </p:nvPicPr>
        <p:blipFill>
          <a:blip r:embed="rId4"/>
          <a:stretch>
            <a:fillRect/>
          </a:stretch>
        </p:blipFill>
        <p:spPr>
          <a:xfrm>
            <a:off x="5818700" y="1353011"/>
            <a:ext cx="3909858" cy="2603397"/>
          </a:xfrm>
          <a:prstGeom prst="rect">
            <a:avLst/>
          </a:prstGeom>
        </p:spPr>
      </p:pic>
    </p:spTree>
    <p:extLst>
      <p:ext uri="{BB962C8B-B14F-4D97-AF65-F5344CB8AC3E}">
        <p14:creationId xmlns:p14="http://schemas.microsoft.com/office/powerpoint/2010/main" val="1001007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9966D-FB8B-4C97-A822-42206AE16125}"/>
              </a:ext>
            </a:extLst>
          </p:cNvPr>
          <p:cNvSpPr>
            <a:spLocks noGrp="1"/>
          </p:cNvSpPr>
          <p:nvPr>
            <p:ph type="title"/>
          </p:nvPr>
        </p:nvSpPr>
        <p:spPr/>
        <p:txBody>
          <a:bodyPr/>
          <a:lstStyle/>
          <a:p>
            <a:r>
              <a:rPr lang="en-US"/>
              <a:t>FLO Re-Opening Plan </a:t>
            </a:r>
          </a:p>
        </p:txBody>
      </p:sp>
      <p:sp>
        <p:nvSpPr>
          <p:cNvPr id="3" name="Content Placeholder 2">
            <a:extLst>
              <a:ext uri="{FF2B5EF4-FFF2-40B4-BE49-F238E27FC236}">
                <a16:creationId xmlns:a16="http://schemas.microsoft.com/office/drawing/2014/main" id="{45EC5142-1CBA-490C-811B-F9F45E2BD159}"/>
              </a:ext>
            </a:extLst>
          </p:cNvPr>
          <p:cNvSpPr>
            <a:spLocks noGrp="1"/>
          </p:cNvSpPr>
          <p:nvPr>
            <p:ph idx="1"/>
          </p:nvPr>
        </p:nvSpPr>
        <p:spPr/>
        <p:txBody>
          <a:bodyPr vert="horz" lIns="91440" tIns="45720" rIns="91440" bIns="45720" rtlCol="0" anchor="t">
            <a:normAutofit lnSpcReduction="10000"/>
          </a:bodyPr>
          <a:lstStyle/>
          <a:p>
            <a:r>
              <a:rPr lang="en-US"/>
              <a:t>Phase 1: February 1st </a:t>
            </a:r>
          </a:p>
          <a:p>
            <a:pPr>
              <a:buClr>
                <a:srgbClr val="C3B2A7"/>
              </a:buClr>
            </a:pPr>
            <a:r>
              <a:rPr lang="en-US"/>
              <a:t>FOCUS: Grade 12 </a:t>
            </a:r>
          </a:p>
          <a:p>
            <a:pPr>
              <a:buClr>
                <a:srgbClr val="C3B2A7"/>
              </a:buClr>
            </a:pPr>
            <a:r>
              <a:rPr lang="en-US"/>
              <a:t>Career &amp; College Readiness Transition Plan </a:t>
            </a:r>
          </a:p>
          <a:p>
            <a:pPr lvl="2">
              <a:buClr>
                <a:srgbClr val="C3B2A7"/>
              </a:buClr>
            </a:pPr>
            <a:r>
              <a:rPr lang="en-US"/>
              <a:t>Tutoring </a:t>
            </a:r>
          </a:p>
          <a:p>
            <a:pPr lvl="2">
              <a:buClr>
                <a:srgbClr val="C3B2A7"/>
              </a:buClr>
            </a:pPr>
            <a:r>
              <a:rPr lang="en-US"/>
              <a:t>A. P. and Regents Exam Preparation </a:t>
            </a:r>
            <a:endParaRPr lang="en-US" b="0"/>
          </a:p>
          <a:p>
            <a:pPr lvl="2"/>
            <a:r>
              <a:rPr lang="en-US"/>
              <a:t>College Support: essays, applications, scholarships</a:t>
            </a:r>
          </a:p>
          <a:p>
            <a:pPr lvl="2">
              <a:buClr>
                <a:srgbClr val="C3B2A7"/>
              </a:buClr>
            </a:pPr>
            <a:r>
              <a:rPr lang="en-US"/>
              <a:t>Transition Plans: college vs. careers </a:t>
            </a:r>
          </a:p>
          <a:p>
            <a:pPr lvl="2">
              <a:buClr>
                <a:srgbClr val="C3B2A7"/>
              </a:buClr>
            </a:pPr>
            <a:r>
              <a:rPr lang="en-US"/>
              <a:t>Mentoring </a:t>
            </a:r>
          </a:p>
          <a:p>
            <a:pPr marL="0" indent="-114300">
              <a:buClr>
                <a:srgbClr val="C3B2A7"/>
              </a:buClr>
              <a:buNone/>
            </a:pPr>
            <a:r>
              <a:rPr lang="en-US"/>
              <a:t>Complete plan available: </a:t>
            </a:r>
            <a:r>
              <a:rPr lang="en-US">
                <a:ea typeface="+mn-lt"/>
                <a:cs typeface="+mn-lt"/>
                <a:hlinkClick r:id="rId2"/>
              </a:rPr>
              <a:t>FLO #156 Reopening Plan </a:t>
            </a:r>
            <a:r>
              <a:rPr lang="en-US">
                <a:ea typeface="+mn-lt"/>
                <a:cs typeface="+mn-lt"/>
              </a:rPr>
              <a:t> </a:t>
            </a:r>
          </a:p>
        </p:txBody>
      </p:sp>
    </p:spTree>
    <p:extLst>
      <p:ext uri="{BB962C8B-B14F-4D97-AF65-F5344CB8AC3E}">
        <p14:creationId xmlns:p14="http://schemas.microsoft.com/office/powerpoint/2010/main" val="2605048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9C176-5605-40DF-902B-11B3B8CFEC32}"/>
              </a:ext>
            </a:extLst>
          </p:cNvPr>
          <p:cNvSpPr>
            <a:spLocks noGrp="1"/>
          </p:cNvSpPr>
          <p:nvPr>
            <p:ph type="title"/>
          </p:nvPr>
        </p:nvSpPr>
        <p:spPr/>
        <p:txBody>
          <a:bodyPr/>
          <a:lstStyle/>
          <a:p>
            <a:r>
              <a:rPr lang="en-US"/>
              <a:t>Re-Opening Timeline </a:t>
            </a:r>
          </a:p>
        </p:txBody>
      </p:sp>
      <p:sp>
        <p:nvSpPr>
          <p:cNvPr id="3" name="Content Placeholder 2">
            <a:extLst>
              <a:ext uri="{FF2B5EF4-FFF2-40B4-BE49-F238E27FC236}">
                <a16:creationId xmlns:a16="http://schemas.microsoft.com/office/drawing/2014/main" id="{17A0F966-91D8-4434-91EB-81B4846BDC97}"/>
              </a:ext>
            </a:extLst>
          </p:cNvPr>
          <p:cNvSpPr>
            <a:spLocks noGrp="1"/>
          </p:cNvSpPr>
          <p:nvPr>
            <p:ph idx="1"/>
          </p:nvPr>
        </p:nvSpPr>
        <p:spPr/>
        <p:txBody>
          <a:bodyPr vert="horz" lIns="91440" tIns="45720" rIns="91440" bIns="45720" rtlCol="0" anchor="t">
            <a:normAutofit/>
          </a:bodyPr>
          <a:lstStyle/>
          <a:p>
            <a:r>
              <a:rPr lang="en-US"/>
              <a:t>Phase 1: February 1st </a:t>
            </a:r>
          </a:p>
          <a:p>
            <a:pPr>
              <a:buClr>
                <a:srgbClr val="C3B2A7"/>
              </a:buClr>
            </a:pPr>
            <a:r>
              <a:rPr lang="en-US"/>
              <a:t>Other phases will be included at intervals to be determined by BPS. Once determined, SBMT will decide which grade levels will be returning using the same data used to determine Phase 1: </a:t>
            </a:r>
          </a:p>
          <a:p>
            <a:pPr marL="514350" lvl="1" indent="-285750">
              <a:buClr>
                <a:srgbClr val="C3B2A7"/>
              </a:buClr>
              <a:buFont typeface="Arial"/>
              <a:buChar char="•"/>
            </a:pPr>
            <a:r>
              <a:rPr lang="en-US" b="1"/>
              <a:t>Attendance </a:t>
            </a:r>
          </a:p>
          <a:p>
            <a:pPr marL="514350" lvl="1" indent="-285750">
              <a:buFont typeface="Arial"/>
              <a:buChar char="•"/>
            </a:pPr>
            <a:r>
              <a:rPr lang="en-US" b="1"/>
              <a:t>Academics </a:t>
            </a:r>
          </a:p>
          <a:p>
            <a:pPr marL="514350" lvl="1" indent="-285750">
              <a:buFont typeface="Arial"/>
              <a:buChar char="•"/>
            </a:pPr>
            <a:r>
              <a:rPr lang="en-US" b="1"/>
              <a:t>Attitude (Referrals) </a:t>
            </a:r>
            <a:endParaRPr lang="en-US"/>
          </a:p>
        </p:txBody>
      </p:sp>
    </p:spTree>
    <p:extLst>
      <p:ext uri="{BB962C8B-B14F-4D97-AF65-F5344CB8AC3E}">
        <p14:creationId xmlns:p14="http://schemas.microsoft.com/office/powerpoint/2010/main" val="4040669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475EF-E896-45D7-B562-F9D9E41C49F8}"/>
              </a:ext>
            </a:extLst>
          </p:cNvPr>
          <p:cNvSpPr>
            <a:spLocks noGrp="1"/>
          </p:cNvSpPr>
          <p:nvPr>
            <p:ph type="title"/>
          </p:nvPr>
        </p:nvSpPr>
        <p:spPr>
          <a:xfrm>
            <a:off x="358648" y="96520"/>
            <a:ext cx="9989611" cy="1033463"/>
          </a:xfrm>
        </p:spPr>
        <p:txBody>
          <a:bodyPr/>
          <a:lstStyle/>
          <a:p>
            <a:r>
              <a:rPr lang="en-US"/>
              <a:t>BPS District Guidance: COVID-19 Testing</a:t>
            </a:r>
          </a:p>
        </p:txBody>
      </p:sp>
      <p:sp>
        <p:nvSpPr>
          <p:cNvPr id="3" name="Content Placeholder 2">
            <a:extLst>
              <a:ext uri="{FF2B5EF4-FFF2-40B4-BE49-F238E27FC236}">
                <a16:creationId xmlns:a16="http://schemas.microsoft.com/office/drawing/2014/main" id="{C53062FE-C7F2-4130-A5A8-CF4226C79974}"/>
              </a:ext>
            </a:extLst>
          </p:cNvPr>
          <p:cNvSpPr>
            <a:spLocks noGrp="1"/>
          </p:cNvSpPr>
          <p:nvPr>
            <p:ph idx="1"/>
          </p:nvPr>
        </p:nvSpPr>
        <p:spPr>
          <a:xfrm>
            <a:off x="396748" y="960120"/>
            <a:ext cx="10688111" cy="5900738"/>
          </a:xfrm>
        </p:spPr>
        <p:txBody>
          <a:bodyPr vert="horz" lIns="91440" tIns="45720" rIns="91440" bIns="45720" rtlCol="0" anchor="t">
            <a:normAutofit fontScale="92500"/>
          </a:bodyPr>
          <a:lstStyle/>
          <a:p>
            <a:r>
              <a:rPr lang="en-US"/>
              <a:t>BPS will be sending communication regarding the required 20% random testing to occur monthly throughout the District. </a:t>
            </a:r>
          </a:p>
          <a:p>
            <a:pPr>
              <a:buClr>
                <a:srgbClr val="C3B2A7"/>
              </a:buClr>
            </a:pPr>
            <a:r>
              <a:rPr lang="en-US"/>
              <a:t>What we know so far... </a:t>
            </a:r>
          </a:p>
          <a:p>
            <a:pPr lvl="2">
              <a:buClr>
                <a:srgbClr val="C3B2A7"/>
              </a:buClr>
            </a:pPr>
            <a:r>
              <a:rPr lang="en-US" b="0"/>
              <a:t>Students will be chosen randomly by the District for testing. Parents will be notified by the District of the date their child will be tested (24-hour window). </a:t>
            </a:r>
          </a:p>
          <a:p>
            <a:pPr lvl="2">
              <a:buClr>
                <a:srgbClr val="C3B2A7"/>
              </a:buClr>
            </a:pPr>
            <a:r>
              <a:rPr lang="en-US" b="0"/>
              <a:t>Parents will be able to choose whether to test their child in school or at an alternate site (72-hours within given date). You may also opt-out using the consent form that will be mailed to students who will be attending in-person.</a:t>
            </a:r>
          </a:p>
          <a:p>
            <a:pPr lvl="2">
              <a:buClr>
                <a:srgbClr val="C3B2A7"/>
              </a:buClr>
            </a:pPr>
            <a:r>
              <a:rPr lang="en-US" b="0"/>
              <a:t>If choosing an alternate site, testing must be completed by the specified date. Results must be provided to the School Nurse. </a:t>
            </a:r>
          </a:p>
          <a:p>
            <a:pPr lvl="2">
              <a:buClr>
                <a:srgbClr val="C3B2A7"/>
              </a:buClr>
            </a:pPr>
            <a:r>
              <a:rPr lang="en-US" b="0"/>
              <a:t>If choosing to test in school, the School Nurse will conduct the test. Positive results will be communicated to parents and the Principal. </a:t>
            </a:r>
          </a:p>
          <a:p>
            <a:pPr marL="834390" lvl="3" indent="-285750">
              <a:buClr>
                <a:srgbClr val="C3B2A7"/>
              </a:buClr>
              <a:buFont typeface="Arial"/>
              <a:buChar char="•"/>
            </a:pPr>
            <a:r>
              <a:rPr lang="en-US"/>
              <a:t>If a child tests positive, they will need to be picked up IMMEDIATELY by someone with permission as per Infinite Campus. </a:t>
            </a:r>
          </a:p>
          <a:p>
            <a:pPr marL="834390" lvl="3" indent="-285750">
              <a:buClr>
                <a:srgbClr val="C3B2A7"/>
              </a:buClr>
              <a:buFont typeface="Arial"/>
              <a:buChar char="•"/>
            </a:pPr>
            <a:r>
              <a:rPr lang="en-US"/>
              <a:t>If a child cannot be picked up, an ambulance will be dispatched. The parent will have to meet school personnel at the hospital. </a:t>
            </a:r>
          </a:p>
          <a:p>
            <a:pPr marL="834390" lvl="3" indent="-285750">
              <a:buClr>
                <a:srgbClr val="C3B2A7"/>
              </a:buClr>
              <a:buFont typeface="Arial"/>
              <a:buChar char="•"/>
            </a:pPr>
            <a:r>
              <a:rPr lang="en-US"/>
              <a:t>Contact tracing will take place under the guidance of the Erie County Department of Health and BPS. </a:t>
            </a:r>
          </a:p>
        </p:txBody>
      </p:sp>
    </p:spTree>
    <p:extLst>
      <p:ext uri="{BB962C8B-B14F-4D97-AF65-F5344CB8AC3E}">
        <p14:creationId xmlns:p14="http://schemas.microsoft.com/office/powerpoint/2010/main" val="3108570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475EF-E896-45D7-B562-F9D9E41C49F8}"/>
              </a:ext>
            </a:extLst>
          </p:cNvPr>
          <p:cNvSpPr>
            <a:spLocks noGrp="1"/>
          </p:cNvSpPr>
          <p:nvPr>
            <p:ph type="title"/>
          </p:nvPr>
        </p:nvSpPr>
        <p:spPr>
          <a:xfrm>
            <a:off x="371348" y="210820"/>
            <a:ext cx="9989611" cy="830263"/>
          </a:xfrm>
        </p:spPr>
        <p:txBody>
          <a:bodyPr/>
          <a:lstStyle/>
          <a:p>
            <a:r>
              <a:rPr lang="en-US"/>
              <a:t>BPS District Guidance: Transportation</a:t>
            </a:r>
          </a:p>
        </p:txBody>
      </p:sp>
      <p:sp>
        <p:nvSpPr>
          <p:cNvPr id="3" name="Content Placeholder 2">
            <a:extLst>
              <a:ext uri="{FF2B5EF4-FFF2-40B4-BE49-F238E27FC236}">
                <a16:creationId xmlns:a16="http://schemas.microsoft.com/office/drawing/2014/main" id="{C53062FE-C7F2-4130-A5A8-CF4226C79974}"/>
              </a:ext>
            </a:extLst>
          </p:cNvPr>
          <p:cNvSpPr>
            <a:spLocks noGrp="1"/>
          </p:cNvSpPr>
          <p:nvPr>
            <p:ph idx="1"/>
          </p:nvPr>
        </p:nvSpPr>
        <p:spPr>
          <a:xfrm>
            <a:off x="472948" y="947420"/>
            <a:ext cx="10586511" cy="2243138"/>
          </a:xfrm>
        </p:spPr>
        <p:txBody>
          <a:bodyPr vert="horz" lIns="91440" tIns="45720" rIns="91440" bIns="45720" rtlCol="0" anchor="t">
            <a:normAutofit fontScale="85000" lnSpcReduction="10000"/>
          </a:bodyPr>
          <a:lstStyle/>
          <a:p>
            <a:pPr>
              <a:buClr>
                <a:srgbClr val="C3B2A7"/>
              </a:buClr>
            </a:pPr>
            <a:r>
              <a:rPr lang="en-US"/>
              <a:t>If choosing BPS transportation, MS students will continue with </a:t>
            </a:r>
            <a:r>
              <a:rPr lang="en-US">
                <a:ea typeface="+mn-lt"/>
                <a:cs typeface="+mn-lt"/>
              </a:rPr>
              <a:t>yellow busing and HS students will continue with </a:t>
            </a:r>
            <a:r>
              <a:rPr lang="en-US"/>
              <a:t>NFTA transportation, unless indicated on their IEP. </a:t>
            </a:r>
          </a:p>
          <a:p>
            <a:pPr marL="514350" lvl="1" indent="-285750">
              <a:buClr>
                <a:srgbClr val="C3B2A7"/>
              </a:buClr>
              <a:buFont typeface="Arial"/>
              <a:buChar char="•"/>
            </a:pPr>
            <a:r>
              <a:rPr lang="en-US"/>
              <a:t>Maximum on the Metro, 24 persons. If the bus is at max, it will keep going. </a:t>
            </a:r>
          </a:p>
          <a:p>
            <a:pPr>
              <a:buClr>
                <a:srgbClr val="C3B2A7"/>
              </a:buClr>
            </a:pPr>
            <a:r>
              <a:rPr lang="en-US"/>
              <a:t>The Transporation Department has assured parents all safety precautions and social distancing will be observed on buses. These were communicated in a letter sent over Winter Break. </a:t>
            </a:r>
          </a:p>
        </p:txBody>
      </p:sp>
      <p:pic>
        <p:nvPicPr>
          <p:cNvPr id="4" name="Picture 4" descr="Text, letter&#10;&#10;Description automatically generated">
            <a:extLst>
              <a:ext uri="{FF2B5EF4-FFF2-40B4-BE49-F238E27FC236}">
                <a16:creationId xmlns:a16="http://schemas.microsoft.com/office/drawing/2014/main" id="{61B854C4-2DAB-45F6-8098-8DC11CB4929F}"/>
              </a:ext>
            </a:extLst>
          </p:cNvPr>
          <p:cNvPicPr>
            <a:picLocks noChangeAspect="1"/>
          </p:cNvPicPr>
          <p:nvPr/>
        </p:nvPicPr>
        <p:blipFill>
          <a:blip r:embed="rId2"/>
          <a:stretch>
            <a:fillRect/>
          </a:stretch>
        </p:blipFill>
        <p:spPr>
          <a:xfrm>
            <a:off x="1206500" y="3303325"/>
            <a:ext cx="9486900" cy="3007250"/>
          </a:xfrm>
          <a:prstGeom prst="rect">
            <a:avLst/>
          </a:prstGeom>
        </p:spPr>
      </p:pic>
    </p:spTree>
    <p:extLst>
      <p:ext uri="{BB962C8B-B14F-4D97-AF65-F5344CB8AC3E}">
        <p14:creationId xmlns:p14="http://schemas.microsoft.com/office/powerpoint/2010/main" val="3950701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4080BC15-6F3E-4EDC-BB73-20706F743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0BD627-F2E6-496E-AF5A-59709791326D}"/>
              </a:ext>
            </a:extLst>
          </p:cNvPr>
          <p:cNvSpPr>
            <a:spLocks noGrp="1"/>
          </p:cNvSpPr>
          <p:nvPr>
            <p:ph type="title"/>
          </p:nvPr>
        </p:nvSpPr>
        <p:spPr>
          <a:xfrm>
            <a:off x="255026" y="51547"/>
            <a:ext cx="11681539" cy="1272241"/>
          </a:xfrm>
        </p:spPr>
        <p:txBody>
          <a:bodyPr>
            <a:normAutofit/>
          </a:bodyPr>
          <a:lstStyle/>
          <a:p>
            <a:pPr algn="ctr"/>
            <a:r>
              <a:rPr lang="en-US"/>
              <a:t>Olmsted Protocols: Health &amp; Safety</a:t>
            </a:r>
          </a:p>
        </p:txBody>
      </p:sp>
      <p:grpSp>
        <p:nvGrpSpPr>
          <p:cNvPr id="7" name="Group 10">
            <a:extLst>
              <a:ext uri="{FF2B5EF4-FFF2-40B4-BE49-F238E27FC236}">
                <a16:creationId xmlns:a16="http://schemas.microsoft.com/office/drawing/2014/main" id="{4C8A8758-6178-4720-BC90-28C23033F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5813314"/>
            <a:ext cx="12192031" cy="653700"/>
            <a:chOff x="0" y="5833367"/>
            <a:chExt cx="12243348" cy="653700"/>
          </a:xfrm>
        </p:grpSpPr>
        <p:sp>
          <p:nvSpPr>
            <p:cNvPr id="12" name="Freeform 6">
              <a:extLst>
                <a:ext uri="{FF2B5EF4-FFF2-40B4-BE49-F238E27FC236}">
                  <a16:creationId xmlns:a16="http://schemas.microsoft.com/office/drawing/2014/main" id="{19D4861C-7907-48BF-84E7-96C0E098D4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32866" y="6266740"/>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5">
              <a:extLst>
                <a:ext uri="{FF2B5EF4-FFF2-40B4-BE49-F238E27FC236}">
                  <a16:creationId xmlns:a16="http://schemas.microsoft.com/office/drawing/2014/main" id="{24690199-C217-4DCB-9B31-1A45649B0B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58428" y="583855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06">
              <a:extLst>
                <a:ext uri="{FF2B5EF4-FFF2-40B4-BE49-F238E27FC236}">
                  <a16:creationId xmlns:a16="http://schemas.microsoft.com/office/drawing/2014/main" id="{800D5F55-AC8B-4C26-ABB0-D8D609EC46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70691" y="584998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07">
              <a:extLst>
                <a:ext uri="{FF2B5EF4-FFF2-40B4-BE49-F238E27FC236}">
                  <a16:creationId xmlns:a16="http://schemas.microsoft.com/office/drawing/2014/main" id="{77F70717-3071-4962-8A7C-F9A58151CF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198566" y="592668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08">
              <a:extLst>
                <a:ext uri="{FF2B5EF4-FFF2-40B4-BE49-F238E27FC236}">
                  <a16:creationId xmlns:a16="http://schemas.microsoft.com/office/drawing/2014/main" id="{E16B2E5A-8EC8-4C56-AB77-380486FDF0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83918" y="586222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09">
              <a:extLst>
                <a:ext uri="{FF2B5EF4-FFF2-40B4-BE49-F238E27FC236}">
                  <a16:creationId xmlns:a16="http://schemas.microsoft.com/office/drawing/2014/main" id="{CABAB4BD-890F-4563-A5CA-536788B1E9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665993" y="5865486"/>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10">
              <a:extLst>
                <a:ext uri="{FF2B5EF4-FFF2-40B4-BE49-F238E27FC236}">
                  <a16:creationId xmlns:a16="http://schemas.microsoft.com/office/drawing/2014/main" id="{05F36030-F60E-436E-81FE-74DD0776DB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34969" y="5867234"/>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11">
              <a:extLst>
                <a:ext uri="{FF2B5EF4-FFF2-40B4-BE49-F238E27FC236}">
                  <a16:creationId xmlns:a16="http://schemas.microsoft.com/office/drawing/2014/main" id="{C87A69CB-2620-4628-9781-88BD40636F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07232" y="5877726"/>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12">
              <a:extLst>
                <a:ext uri="{FF2B5EF4-FFF2-40B4-BE49-F238E27FC236}">
                  <a16:creationId xmlns:a16="http://schemas.microsoft.com/office/drawing/2014/main" id="{2DF0B83D-C899-44CA-9B54-A9C57E8EB3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45291" y="583336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22">
              <a:extLst>
                <a:ext uri="{FF2B5EF4-FFF2-40B4-BE49-F238E27FC236}">
                  <a16:creationId xmlns:a16="http://schemas.microsoft.com/office/drawing/2014/main" id="{0ED49C08-BE23-43F9-A421-6CD45C78082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72383" y="6167445"/>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23">
              <a:extLst>
                <a:ext uri="{FF2B5EF4-FFF2-40B4-BE49-F238E27FC236}">
                  <a16:creationId xmlns:a16="http://schemas.microsoft.com/office/drawing/2014/main" id="{24F4B005-B785-4A57-9E5A-82D85F00D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0525" y="6136843"/>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30">
              <a:extLst>
                <a:ext uri="{FF2B5EF4-FFF2-40B4-BE49-F238E27FC236}">
                  <a16:creationId xmlns:a16="http://schemas.microsoft.com/office/drawing/2014/main" id="{196ED9B6-969E-4AC4-ACD0-95A421BAB3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67876" y="613368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31">
              <a:extLst>
                <a:ext uri="{FF2B5EF4-FFF2-40B4-BE49-F238E27FC236}">
                  <a16:creationId xmlns:a16="http://schemas.microsoft.com/office/drawing/2014/main" id="{496BF3B0-761A-4454-BE3C-86B4675DC0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3018" y="6164589"/>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32">
              <a:extLst>
                <a:ext uri="{FF2B5EF4-FFF2-40B4-BE49-F238E27FC236}">
                  <a16:creationId xmlns:a16="http://schemas.microsoft.com/office/drawing/2014/main" id="{F16259CF-A0BC-4673-91C7-A7D3CDF7C7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80494" y="6206007"/>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34">
              <a:extLst>
                <a:ext uri="{FF2B5EF4-FFF2-40B4-BE49-F238E27FC236}">
                  <a16:creationId xmlns:a16="http://schemas.microsoft.com/office/drawing/2014/main" id="{B09A934A-4464-4C9B-ACAD-9128E0B615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076791" y="6211976"/>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35">
              <a:extLst>
                <a:ext uri="{FF2B5EF4-FFF2-40B4-BE49-F238E27FC236}">
                  <a16:creationId xmlns:a16="http://schemas.microsoft.com/office/drawing/2014/main" id="{2E9B2055-E384-472D-91D3-74775CDA16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48831" y="61180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41">
              <a:extLst>
                <a:ext uri="{FF2B5EF4-FFF2-40B4-BE49-F238E27FC236}">
                  <a16:creationId xmlns:a16="http://schemas.microsoft.com/office/drawing/2014/main" id="{B519F0F1-B284-44D5-91E9-5018219AFF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77721" y="6192483"/>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91">
              <a:extLst>
                <a:ext uri="{FF2B5EF4-FFF2-40B4-BE49-F238E27FC236}">
                  <a16:creationId xmlns:a16="http://schemas.microsoft.com/office/drawing/2014/main" id="{8379C6B3-49BE-4333-B322-AF02BBB41C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99219" y="5925439"/>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92">
              <a:extLst>
                <a:ext uri="{FF2B5EF4-FFF2-40B4-BE49-F238E27FC236}">
                  <a16:creationId xmlns:a16="http://schemas.microsoft.com/office/drawing/2014/main" id="{9E870E95-FCD6-4158-861A-5CEC896F52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43340" y="586221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93">
              <a:extLst>
                <a:ext uri="{FF2B5EF4-FFF2-40B4-BE49-F238E27FC236}">
                  <a16:creationId xmlns:a16="http://schemas.microsoft.com/office/drawing/2014/main" id="{CD22207C-B504-40B2-A1EB-2DC9B8162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325078" y="5884777"/>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94">
              <a:extLst>
                <a:ext uri="{FF2B5EF4-FFF2-40B4-BE49-F238E27FC236}">
                  <a16:creationId xmlns:a16="http://schemas.microsoft.com/office/drawing/2014/main" id="{E317ADBB-3E4F-42D2-B7F2-A15924AD50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255785" y="5970867"/>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95">
              <a:extLst>
                <a:ext uri="{FF2B5EF4-FFF2-40B4-BE49-F238E27FC236}">
                  <a16:creationId xmlns:a16="http://schemas.microsoft.com/office/drawing/2014/main" id="{6D7188E6-F4DA-4486-938D-F45FE01A26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038154" y="591497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96">
              <a:extLst>
                <a:ext uri="{FF2B5EF4-FFF2-40B4-BE49-F238E27FC236}">
                  <a16:creationId xmlns:a16="http://schemas.microsoft.com/office/drawing/2014/main" id="{0FBC38BC-DE18-4960-A9D4-F24C6F60C0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556561" y="5921498"/>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97">
              <a:extLst>
                <a:ext uri="{FF2B5EF4-FFF2-40B4-BE49-F238E27FC236}">
                  <a16:creationId xmlns:a16="http://schemas.microsoft.com/office/drawing/2014/main" id="{1F8EFF99-76BF-4F9B-ADAA-B8D310153B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50229" y="5923946"/>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98">
              <a:extLst>
                <a:ext uri="{FF2B5EF4-FFF2-40B4-BE49-F238E27FC236}">
                  <a16:creationId xmlns:a16="http://schemas.microsoft.com/office/drawing/2014/main" id="{76909582-A285-4EA4-AE72-9DBF0D5659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31821" y="592394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99">
              <a:extLst>
                <a:ext uri="{FF2B5EF4-FFF2-40B4-BE49-F238E27FC236}">
                  <a16:creationId xmlns:a16="http://schemas.microsoft.com/office/drawing/2014/main" id="{700BC7B2-0C3D-459F-92C1-3605AA3F092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425006" y="592394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100">
              <a:extLst>
                <a:ext uri="{FF2B5EF4-FFF2-40B4-BE49-F238E27FC236}">
                  <a16:creationId xmlns:a16="http://schemas.microsoft.com/office/drawing/2014/main" id="{D3C4B45C-266A-45BF-98FA-CA5409C462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877354" y="5923945"/>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101">
              <a:extLst>
                <a:ext uri="{FF2B5EF4-FFF2-40B4-BE49-F238E27FC236}">
                  <a16:creationId xmlns:a16="http://schemas.microsoft.com/office/drawing/2014/main" id="{C72C1CB8-8213-4EE7-AFFF-B0A74E7A74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74567" y="593047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02">
              <a:extLst>
                <a:ext uri="{FF2B5EF4-FFF2-40B4-BE49-F238E27FC236}">
                  <a16:creationId xmlns:a16="http://schemas.microsoft.com/office/drawing/2014/main" id="{2FF32C41-49E2-459E-9AC4-64269039B1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734759" y="593378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03">
              <a:extLst>
                <a:ext uri="{FF2B5EF4-FFF2-40B4-BE49-F238E27FC236}">
                  <a16:creationId xmlns:a16="http://schemas.microsoft.com/office/drawing/2014/main" id="{06B5D5F0-EA51-440D-81A0-FE60CCFBA9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14652" y="593945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04">
              <a:extLst>
                <a:ext uri="{FF2B5EF4-FFF2-40B4-BE49-F238E27FC236}">
                  <a16:creationId xmlns:a16="http://schemas.microsoft.com/office/drawing/2014/main" id="{6E01758F-8AEC-4155-B791-2A8CB8A482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63918" y="5939450"/>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13">
              <a:extLst>
                <a:ext uri="{FF2B5EF4-FFF2-40B4-BE49-F238E27FC236}">
                  <a16:creationId xmlns:a16="http://schemas.microsoft.com/office/drawing/2014/main" id="{626F1B89-B88E-4CE3-90BF-3704BAF488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52139" y="5985147"/>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14">
              <a:extLst>
                <a:ext uri="{FF2B5EF4-FFF2-40B4-BE49-F238E27FC236}">
                  <a16:creationId xmlns:a16="http://schemas.microsoft.com/office/drawing/2014/main" id="{BC872037-D6F5-4CE7-A090-32A977A79F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618593" y="5985147"/>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15">
              <a:extLst>
                <a:ext uri="{FF2B5EF4-FFF2-40B4-BE49-F238E27FC236}">
                  <a16:creationId xmlns:a16="http://schemas.microsoft.com/office/drawing/2014/main" id="{A620CFBF-D373-4BA6-BE41-62B50B9457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81447" y="599086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17">
              <a:extLst>
                <a:ext uri="{FF2B5EF4-FFF2-40B4-BE49-F238E27FC236}">
                  <a16:creationId xmlns:a16="http://schemas.microsoft.com/office/drawing/2014/main" id="{B7CA6C2F-61C2-486F-B691-E8EB4BA276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76684" y="600310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18">
              <a:extLst>
                <a:ext uri="{FF2B5EF4-FFF2-40B4-BE49-F238E27FC236}">
                  <a16:creationId xmlns:a16="http://schemas.microsoft.com/office/drawing/2014/main" id="{A0073675-5E26-428E-A2F7-2A952D3145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537628" y="600636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19">
              <a:extLst>
                <a:ext uri="{FF2B5EF4-FFF2-40B4-BE49-F238E27FC236}">
                  <a16:creationId xmlns:a16="http://schemas.microsoft.com/office/drawing/2014/main" id="{92F171FA-0CB2-4F4C-A2F3-1B7B6B0289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54193" y="5947089"/>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120">
              <a:extLst>
                <a:ext uri="{FF2B5EF4-FFF2-40B4-BE49-F238E27FC236}">
                  <a16:creationId xmlns:a16="http://schemas.microsoft.com/office/drawing/2014/main" id="{ED29B115-F34D-4E41-A4A2-C0CE41C697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822857" y="6249048"/>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21">
              <a:extLst>
                <a:ext uri="{FF2B5EF4-FFF2-40B4-BE49-F238E27FC236}">
                  <a16:creationId xmlns:a16="http://schemas.microsoft.com/office/drawing/2014/main" id="{106009C3-0971-47AF-8BD9-2EC8A6A4B2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537067" y="626003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25">
              <a:extLst>
                <a:ext uri="{FF2B5EF4-FFF2-40B4-BE49-F238E27FC236}">
                  <a16:creationId xmlns:a16="http://schemas.microsoft.com/office/drawing/2014/main" id="{CB010BB8-6FD4-498C-994D-53C8DC7491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314022" y="6238145"/>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26">
              <a:extLst>
                <a:ext uri="{FF2B5EF4-FFF2-40B4-BE49-F238E27FC236}">
                  <a16:creationId xmlns:a16="http://schemas.microsoft.com/office/drawing/2014/main" id="{B8F74E45-2803-4A11-9333-3639A1C2F2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50834" y="6249979"/>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27">
              <a:extLst>
                <a:ext uri="{FF2B5EF4-FFF2-40B4-BE49-F238E27FC236}">
                  <a16:creationId xmlns:a16="http://schemas.microsoft.com/office/drawing/2014/main" id="{AEF03EB9-6D77-4E55-BCF2-4402550D39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25618" y="6249978"/>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28">
              <a:extLst>
                <a:ext uri="{FF2B5EF4-FFF2-40B4-BE49-F238E27FC236}">
                  <a16:creationId xmlns:a16="http://schemas.microsoft.com/office/drawing/2014/main" id="{217D616F-FDFA-439E-8B09-E55F8234B0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752808" y="6253241"/>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129">
              <a:extLst>
                <a:ext uri="{FF2B5EF4-FFF2-40B4-BE49-F238E27FC236}">
                  <a16:creationId xmlns:a16="http://schemas.microsoft.com/office/drawing/2014/main" id="{1EB7CB2D-F6AA-4861-B158-DA3E6B923E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00604" y="6253241"/>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133">
              <a:extLst>
                <a:ext uri="{FF2B5EF4-FFF2-40B4-BE49-F238E27FC236}">
                  <a16:creationId xmlns:a16="http://schemas.microsoft.com/office/drawing/2014/main" id="{1C9C3C8B-A28D-44DF-AA29-02B28AED71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507420" y="6262219"/>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136">
              <a:extLst>
                <a:ext uri="{FF2B5EF4-FFF2-40B4-BE49-F238E27FC236}">
                  <a16:creationId xmlns:a16="http://schemas.microsoft.com/office/drawing/2014/main" id="{BA82150B-D747-458F-8C52-72FBA52BCD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568517" y="6274085"/>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137">
              <a:extLst>
                <a:ext uri="{FF2B5EF4-FFF2-40B4-BE49-F238E27FC236}">
                  <a16:creationId xmlns:a16="http://schemas.microsoft.com/office/drawing/2014/main" id="{0288BD39-0846-445A-BD81-1E34E0E99E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268636" y="627772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138">
              <a:extLst>
                <a:ext uri="{FF2B5EF4-FFF2-40B4-BE49-F238E27FC236}">
                  <a16:creationId xmlns:a16="http://schemas.microsoft.com/office/drawing/2014/main" id="{B89B3B49-0A7E-4573-9B52-D1B0659831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16079" y="6280172"/>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39">
              <a:extLst>
                <a:ext uri="{FF2B5EF4-FFF2-40B4-BE49-F238E27FC236}">
                  <a16:creationId xmlns:a16="http://schemas.microsoft.com/office/drawing/2014/main" id="{EB447648-FE0A-4D8E-86B8-D38D5F938B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537627" y="628669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40">
              <a:extLst>
                <a:ext uri="{FF2B5EF4-FFF2-40B4-BE49-F238E27FC236}">
                  <a16:creationId xmlns:a16="http://schemas.microsoft.com/office/drawing/2014/main" id="{0F74D32E-67FC-452C-A52B-988DB49843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995618" y="6289963"/>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42">
              <a:extLst>
                <a:ext uri="{FF2B5EF4-FFF2-40B4-BE49-F238E27FC236}">
                  <a16:creationId xmlns:a16="http://schemas.microsoft.com/office/drawing/2014/main" id="{48203367-1F19-4C4F-B38D-929816F787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6179" y="6316892"/>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43">
              <a:extLst>
                <a:ext uri="{FF2B5EF4-FFF2-40B4-BE49-F238E27FC236}">
                  <a16:creationId xmlns:a16="http://schemas.microsoft.com/office/drawing/2014/main" id="{FEBB9D94-7802-4607-9BA4-62FB212BFC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793248" y="6320155"/>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44">
              <a:extLst>
                <a:ext uri="{FF2B5EF4-FFF2-40B4-BE49-F238E27FC236}">
                  <a16:creationId xmlns:a16="http://schemas.microsoft.com/office/drawing/2014/main" id="{24743784-06E3-4913-9DFD-2FCBF9D929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61757" y="6316892"/>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45">
              <a:extLst>
                <a:ext uri="{FF2B5EF4-FFF2-40B4-BE49-F238E27FC236}">
                  <a16:creationId xmlns:a16="http://schemas.microsoft.com/office/drawing/2014/main" id="{25CD3315-6611-406F-AF95-2EF9F5A5B0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1778" y="6322605"/>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8">
              <a:extLst>
                <a:ext uri="{FF2B5EF4-FFF2-40B4-BE49-F238E27FC236}">
                  <a16:creationId xmlns:a16="http://schemas.microsoft.com/office/drawing/2014/main" id="{4B0A51D7-FF65-4E97-9E1A-8C4688E862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27269" y="628058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8">
              <a:extLst>
                <a:ext uri="{FF2B5EF4-FFF2-40B4-BE49-F238E27FC236}">
                  <a16:creationId xmlns:a16="http://schemas.microsoft.com/office/drawing/2014/main" id="{E4E336B8-243A-49D9-9876-4BF3A08D3A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6018" y="584276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06">
              <a:extLst>
                <a:ext uri="{FF2B5EF4-FFF2-40B4-BE49-F238E27FC236}">
                  <a16:creationId xmlns:a16="http://schemas.microsoft.com/office/drawing/2014/main" id="{CFBBE0E2-8BDF-4B26-BEBC-DB799B8F6B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0" y="605725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20">
              <a:extLst>
                <a:ext uri="{FF2B5EF4-FFF2-40B4-BE49-F238E27FC236}">
                  <a16:creationId xmlns:a16="http://schemas.microsoft.com/office/drawing/2014/main" id="{A6727626-8944-4EB7-B327-B696FE484D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137524" y="594290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20">
              <a:extLst>
                <a:ext uri="{FF2B5EF4-FFF2-40B4-BE49-F238E27FC236}">
                  <a16:creationId xmlns:a16="http://schemas.microsoft.com/office/drawing/2014/main" id="{D8C4C7E6-114C-4D16-9FC6-1260653C23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19407" y="5951690"/>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25">
              <a:extLst>
                <a:ext uri="{FF2B5EF4-FFF2-40B4-BE49-F238E27FC236}">
                  <a16:creationId xmlns:a16="http://schemas.microsoft.com/office/drawing/2014/main" id="{2D373437-2902-4D8A-B887-F6941556C2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28670" y="6231153"/>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137">
              <a:extLst>
                <a:ext uri="{FF2B5EF4-FFF2-40B4-BE49-F238E27FC236}">
                  <a16:creationId xmlns:a16="http://schemas.microsoft.com/office/drawing/2014/main" id="{8EB99B25-2662-42DE-8F5D-E0F6F28C85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56267" y="5963524"/>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6">
              <a:extLst>
                <a:ext uri="{FF2B5EF4-FFF2-40B4-BE49-F238E27FC236}">
                  <a16:creationId xmlns:a16="http://schemas.microsoft.com/office/drawing/2014/main" id="{724D4F80-B109-4438-BC6D-ABB522B44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83488" y="6310399"/>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105">
              <a:extLst>
                <a:ext uri="{FF2B5EF4-FFF2-40B4-BE49-F238E27FC236}">
                  <a16:creationId xmlns:a16="http://schemas.microsoft.com/office/drawing/2014/main" id="{F5A66334-17A8-4594-AB17-4C33A955B2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78638" y="5996207"/>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106">
              <a:extLst>
                <a:ext uri="{FF2B5EF4-FFF2-40B4-BE49-F238E27FC236}">
                  <a16:creationId xmlns:a16="http://schemas.microsoft.com/office/drawing/2014/main" id="{D12EC8B9-DE60-44BC-9911-A9CD8EF506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230164" y="595079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07">
              <a:extLst>
                <a:ext uri="{FF2B5EF4-FFF2-40B4-BE49-F238E27FC236}">
                  <a16:creationId xmlns:a16="http://schemas.microsoft.com/office/drawing/2014/main" id="{FB7FEAD3-708C-4B79-B452-4445C27780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58039" y="602749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08">
              <a:extLst>
                <a:ext uri="{FF2B5EF4-FFF2-40B4-BE49-F238E27FC236}">
                  <a16:creationId xmlns:a16="http://schemas.microsoft.com/office/drawing/2014/main" id="{8C6933FD-FAB6-403B-9CD4-EF0E06CF79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843391" y="5963034"/>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09">
              <a:extLst>
                <a:ext uri="{FF2B5EF4-FFF2-40B4-BE49-F238E27FC236}">
                  <a16:creationId xmlns:a16="http://schemas.microsoft.com/office/drawing/2014/main" id="{3F4D3F48-1D65-45EB-91E2-BEFFB2440C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334906" y="5995680"/>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10">
              <a:extLst>
                <a:ext uri="{FF2B5EF4-FFF2-40B4-BE49-F238E27FC236}">
                  <a16:creationId xmlns:a16="http://schemas.microsoft.com/office/drawing/2014/main" id="{5FB2CD0B-BF87-4FEC-B6B6-0DA50B9314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51575" y="5968048"/>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111">
              <a:extLst>
                <a:ext uri="{FF2B5EF4-FFF2-40B4-BE49-F238E27FC236}">
                  <a16:creationId xmlns:a16="http://schemas.microsoft.com/office/drawing/2014/main" id="{5C2A4452-6B00-411C-80AB-29AE135B4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066705" y="5978540"/>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112">
              <a:extLst>
                <a:ext uri="{FF2B5EF4-FFF2-40B4-BE49-F238E27FC236}">
                  <a16:creationId xmlns:a16="http://schemas.microsoft.com/office/drawing/2014/main" id="{9B0D6CF6-D17B-4DC7-828A-773636910C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551876" y="59662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22">
              <a:extLst>
                <a:ext uri="{FF2B5EF4-FFF2-40B4-BE49-F238E27FC236}">
                  <a16:creationId xmlns:a16="http://schemas.microsoft.com/office/drawing/2014/main" id="{E0E5EA9F-6192-466D-BF45-46D9BCE3BD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311861" y="6280580"/>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30">
              <a:extLst>
                <a:ext uri="{FF2B5EF4-FFF2-40B4-BE49-F238E27FC236}">
                  <a16:creationId xmlns:a16="http://schemas.microsoft.com/office/drawing/2014/main" id="{008FF77B-AC18-4E35-BB9B-0CA39278F7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050053" y="6283842"/>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31">
              <a:extLst>
                <a:ext uri="{FF2B5EF4-FFF2-40B4-BE49-F238E27FC236}">
                  <a16:creationId xmlns:a16="http://schemas.microsoft.com/office/drawing/2014/main" id="{F237A1D4-9D62-4DEA-BD39-E5EC93B33B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683480" y="6267114"/>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32">
              <a:extLst>
                <a:ext uri="{FF2B5EF4-FFF2-40B4-BE49-F238E27FC236}">
                  <a16:creationId xmlns:a16="http://schemas.microsoft.com/office/drawing/2014/main" id="{CFF6BE31-4842-4659-8D68-63423F8269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39967" y="6306821"/>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34">
              <a:extLst>
                <a:ext uri="{FF2B5EF4-FFF2-40B4-BE49-F238E27FC236}">
                  <a16:creationId xmlns:a16="http://schemas.microsoft.com/office/drawing/2014/main" id="{3EC2112B-E2EC-492A-8AF9-D78F4B4A99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36264" y="6312790"/>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35">
              <a:extLst>
                <a:ext uri="{FF2B5EF4-FFF2-40B4-BE49-F238E27FC236}">
                  <a16:creationId xmlns:a16="http://schemas.microsoft.com/office/drawing/2014/main" id="{E71F6428-AC25-4A5A-8439-04768A17B6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397411" y="628546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41">
              <a:extLst>
                <a:ext uri="{FF2B5EF4-FFF2-40B4-BE49-F238E27FC236}">
                  <a16:creationId xmlns:a16="http://schemas.microsoft.com/office/drawing/2014/main" id="{87E919CC-AC41-4F0D-A842-792D7A4187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864771" y="626918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91">
              <a:extLst>
                <a:ext uri="{FF2B5EF4-FFF2-40B4-BE49-F238E27FC236}">
                  <a16:creationId xmlns:a16="http://schemas.microsoft.com/office/drawing/2014/main" id="{DE28BE4E-1A59-46FF-810A-A8F9A46F70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358692" y="6026253"/>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92">
              <a:extLst>
                <a:ext uri="{FF2B5EF4-FFF2-40B4-BE49-F238E27FC236}">
                  <a16:creationId xmlns:a16="http://schemas.microsoft.com/office/drawing/2014/main" id="{41281533-9B25-42A4-9F50-34B4F24C0E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02813" y="596303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93">
              <a:extLst>
                <a:ext uri="{FF2B5EF4-FFF2-40B4-BE49-F238E27FC236}">
                  <a16:creationId xmlns:a16="http://schemas.microsoft.com/office/drawing/2014/main" id="{E5B56BED-7578-4E42-889D-34AA58F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28451" y="6033253"/>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94">
              <a:extLst>
                <a:ext uri="{FF2B5EF4-FFF2-40B4-BE49-F238E27FC236}">
                  <a16:creationId xmlns:a16="http://schemas.microsoft.com/office/drawing/2014/main" id="{583E2F4A-E235-4600-A80D-18C1C36EE5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15258" y="6071681"/>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95">
              <a:extLst>
                <a:ext uri="{FF2B5EF4-FFF2-40B4-BE49-F238E27FC236}">
                  <a16:creationId xmlns:a16="http://schemas.microsoft.com/office/drawing/2014/main" id="{A3CF799A-9839-4CB1-9381-DCC0C1FE1B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697627" y="601578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96">
              <a:extLst>
                <a:ext uri="{FF2B5EF4-FFF2-40B4-BE49-F238E27FC236}">
                  <a16:creationId xmlns:a16="http://schemas.microsoft.com/office/drawing/2014/main" id="{FCC7DD6E-E0E5-46B9-81B7-3B2F7B3332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16034" y="6022312"/>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97">
              <a:extLst>
                <a:ext uri="{FF2B5EF4-FFF2-40B4-BE49-F238E27FC236}">
                  <a16:creationId xmlns:a16="http://schemas.microsoft.com/office/drawing/2014/main" id="{0D5C974E-4B43-4FFA-8230-DB0E1993C3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409702" y="6024760"/>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98">
              <a:extLst>
                <a:ext uri="{FF2B5EF4-FFF2-40B4-BE49-F238E27FC236}">
                  <a16:creationId xmlns:a16="http://schemas.microsoft.com/office/drawing/2014/main" id="{3C1174EE-071E-4421-BD9C-2C2D84190D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91294" y="6024760"/>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99">
              <a:extLst>
                <a:ext uri="{FF2B5EF4-FFF2-40B4-BE49-F238E27FC236}">
                  <a16:creationId xmlns:a16="http://schemas.microsoft.com/office/drawing/2014/main" id="{6F280CAD-1F1B-4F43-99A3-B2EC2A7F30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84479" y="6024758"/>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00">
              <a:extLst>
                <a:ext uri="{FF2B5EF4-FFF2-40B4-BE49-F238E27FC236}">
                  <a16:creationId xmlns:a16="http://schemas.microsoft.com/office/drawing/2014/main" id="{9C83D9FD-E06E-407B-BA7C-2C2AD5B16C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36827" y="602475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01">
              <a:extLst>
                <a:ext uri="{FF2B5EF4-FFF2-40B4-BE49-F238E27FC236}">
                  <a16:creationId xmlns:a16="http://schemas.microsoft.com/office/drawing/2014/main" id="{A1CACEBA-A7A9-45FB-897A-888150011B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734040" y="6031289"/>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04">
              <a:extLst>
                <a:ext uri="{FF2B5EF4-FFF2-40B4-BE49-F238E27FC236}">
                  <a16:creationId xmlns:a16="http://schemas.microsoft.com/office/drawing/2014/main" id="{4A695BE5-DE27-460F-845F-45BB814FE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23391" y="6040264"/>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13">
              <a:extLst>
                <a:ext uri="{FF2B5EF4-FFF2-40B4-BE49-F238E27FC236}">
                  <a16:creationId xmlns:a16="http://schemas.microsoft.com/office/drawing/2014/main" id="{77CDD712-F443-4EDC-B663-5EC5ACD7DB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11612" y="608596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14">
              <a:extLst>
                <a:ext uri="{FF2B5EF4-FFF2-40B4-BE49-F238E27FC236}">
                  <a16:creationId xmlns:a16="http://schemas.microsoft.com/office/drawing/2014/main" id="{007246F1-084B-45D9-BDD9-99BB53F6C9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78066" y="6085961"/>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15">
              <a:extLst>
                <a:ext uri="{FF2B5EF4-FFF2-40B4-BE49-F238E27FC236}">
                  <a16:creationId xmlns:a16="http://schemas.microsoft.com/office/drawing/2014/main" id="{1EFA42E9-27C0-423D-93C8-794A9683FC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40920" y="6091674"/>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20">
              <a:extLst>
                <a:ext uri="{FF2B5EF4-FFF2-40B4-BE49-F238E27FC236}">
                  <a16:creationId xmlns:a16="http://schemas.microsoft.com/office/drawing/2014/main" id="{DFCCEBA8-5961-480A-9134-51605F650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1632" y="6320599"/>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21">
              <a:extLst>
                <a:ext uri="{FF2B5EF4-FFF2-40B4-BE49-F238E27FC236}">
                  <a16:creationId xmlns:a16="http://schemas.microsoft.com/office/drawing/2014/main" id="{00B8B62E-6551-4805-BD5A-5188FE5D3A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187481" y="6343820"/>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25">
              <a:extLst>
                <a:ext uri="{FF2B5EF4-FFF2-40B4-BE49-F238E27FC236}">
                  <a16:creationId xmlns:a16="http://schemas.microsoft.com/office/drawing/2014/main" id="{EB635BC8-61BC-44D5-AA11-9A308B3BA4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73495" y="6338959"/>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26">
              <a:extLst>
                <a:ext uri="{FF2B5EF4-FFF2-40B4-BE49-F238E27FC236}">
                  <a16:creationId xmlns:a16="http://schemas.microsoft.com/office/drawing/2014/main" id="{3C0CF799-2713-48A8-94DF-F8CB5F3324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10307" y="6350793"/>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27">
              <a:extLst>
                <a:ext uri="{FF2B5EF4-FFF2-40B4-BE49-F238E27FC236}">
                  <a16:creationId xmlns:a16="http://schemas.microsoft.com/office/drawing/2014/main" id="{52A7149F-5A3F-4537-981A-974C7409CA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85091" y="6350792"/>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28">
              <a:extLst>
                <a:ext uri="{FF2B5EF4-FFF2-40B4-BE49-F238E27FC236}">
                  <a16:creationId xmlns:a16="http://schemas.microsoft.com/office/drawing/2014/main" id="{5D7163FE-5ADD-41E7-985B-F95E7E0484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412281" y="6354055"/>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29">
              <a:extLst>
                <a:ext uri="{FF2B5EF4-FFF2-40B4-BE49-F238E27FC236}">
                  <a16:creationId xmlns:a16="http://schemas.microsoft.com/office/drawing/2014/main" id="{FA796F21-7CE5-4483-A137-919B3D433B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360077" y="6354055"/>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33">
              <a:extLst>
                <a:ext uri="{FF2B5EF4-FFF2-40B4-BE49-F238E27FC236}">
                  <a16:creationId xmlns:a16="http://schemas.microsoft.com/office/drawing/2014/main" id="{89A8D3E3-3518-4738-B94E-F7DD9818D8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166893" y="636303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36">
              <a:extLst>
                <a:ext uri="{FF2B5EF4-FFF2-40B4-BE49-F238E27FC236}">
                  <a16:creationId xmlns:a16="http://schemas.microsoft.com/office/drawing/2014/main" id="{965D7305-50C2-4D93-8832-19DC70C5B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28899" y="6292819"/>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137">
              <a:extLst>
                <a:ext uri="{FF2B5EF4-FFF2-40B4-BE49-F238E27FC236}">
                  <a16:creationId xmlns:a16="http://schemas.microsoft.com/office/drawing/2014/main" id="{04637E45-0880-40BC-B488-4EA4CA4356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28109" y="6378537"/>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138">
              <a:extLst>
                <a:ext uri="{FF2B5EF4-FFF2-40B4-BE49-F238E27FC236}">
                  <a16:creationId xmlns:a16="http://schemas.microsoft.com/office/drawing/2014/main" id="{D938207F-A865-48E5-A15D-FD578BC59D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675552" y="6380986"/>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40">
              <a:extLst>
                <a:ext uri="{FF2B5EF4-FFF2-40B4-BE49-F238E27FC236}">
                  <a16:creationId xmlns:a16="http://schemas.microsoft.com/office/drawing/2014/main" id="{DCD7108A-C70D-4FD9-B91A-0E9F9501AE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655091" y="6390777"/>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142">
              <a:extLst>
                <a:ext uri="{FF2B5EF4-FFF2-40B4-BE49-F238E27FC236}">
                  <a16:creationId xmlns:a16="http://schemas.microsoft.com/office/drawing/2014/main" id="{57FC30BB-0D8F-43B0-910E-7DDE8C9331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425652" y="6417706"/>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25">
              <a:extLst>
                <a:ext uri="{FF2B5EF4-FFF2-40B4-BE49-F238E27FC236}">
                  <a16:creationId xmlns:a16="http://schemas.microsoft.com/office/drawing/2014/main" id="{7E9ACE65-00C6-4A75-8F61-CCADAF3EC1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88143" y="6331967"/>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37">
              <a:extLst>
                <a:ext uri="{FF2B5EF4-FFF2-40B4-BE49-F238E27FC236}">
                  <a16:creationId xmlns:a16="http://schemas.microsoft.com/office/drawing/2014/main" id="{A66BC798-DA88-404E-ABF9-4334D68972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115740" y="6064338"/>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8" name="Content Placeholder 2">
            <a:extLst>
              <a:ext uri="{FF2B5EF4-FFF2-40B4-BE49-F238E27FC236}">
                <a16:creationId xmlns:a16="http://schemas.microsoft.com/office/drawing/2014/main" id="{FD69C6EF-66FC-4549-A3ED-BD221BC9AC7D}"/>
              </a:ext>
            </a:extLst>
          </p:cNvPr>
          <p:cNvGraphicFramePr>
            <a:graphicFrameLocks noGrp="1"/>
          </p:cNvGraphicFramePr>
          <p:nvPr>
            <p:ph idx="1"/>
            <p:extLst>
              <p:ext uri="{D42A27DB-BD31-4B8C-83A1-F6EECF244321}">
                <p14:modId xmlns:p14="http://schemas.microsoft.com/office/powerpoint/2010/main" val="1541951598"/>
              </p:ext>
            </p:extLst>
          </p:nvPr>
        </p:nvGraphicFramePr>
        <p:xfrm>
          <a:off x="515677" y="983635"/>
          <a:ext cx="11166077" cy="31507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5" name="TextBox 144">
            <a:extLst>
              <a:ext uri="{FF2B5EF4-FFF2-40B4-BE49-F238E27FC236}">
                <a16:creationId xmlns:a16="http://schemas.microsoft.com/office/drawing/2014/main" id="{9C98DF58-5385-4DD2-A939-59D7845EFEF2}"/>
              </a:ext>
            </a:extLst>
          </p:cNvPr>
          <p:cNvSpPr txBox="1"/>
          <p:nvPr/>
        </p:nvSpPr>
        <p:spPr>
          <a:xfrm>
            <a:off x="7917016" y="3800987"/>
            <a:ext cx="3910371" cy="954107"/>
          </a:xfrm>
          <a:prstGeom prst="rect">
            <a:avLst/>
          </a:prstGeom>
          <a:solidFill>
            <a:schemeClr val="accent1">
              <a:lumMod val="20000"/>
              <a:lumOff val="80000"/>
            </a:schemeClr>
          </a:solidFill>
          <a:ln w="57150">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i="1"/>
              <a:t>** For students with MEDICAL REASONS that impede mask wearing, accommodations including the use of face shields will be provided per the District. </a:t>
            </a:r>
          </a:p>
        </p:txBody>
      </p:sp>
      <p:graphicFrame>
        <p:nvGraphicFramePr>
          <p:cNvPr id="159" name="Table 158">
            <a:extLst>
              <a:ext uri="{FF2B5EF4-FFF2-40B4-BE49-F238E27FC236}">
                <a16:creationId xmlns:a16="http://schemas.microsoft.com/office/drawing/2014/main" id="{46F8B3B9-58EF-4DF9-9F7D-92047B185F30}"/>
              </a:ext>
            </a:extLst>
          </p:cNvPr>
          <p:cNvGraphicFramePr>
            <a:graphicFrameLocks noGrp="1"/>
          </p:cNvGraphicFramePr>
          <p:nvPr>
            <p:extLst>
              <p:ext uri="{D42A27DB-BD31-4B8C-83A1-F6EECF244321}">
                <p14:modId xmlns:p14="http://schemas.microsoft.com/office/powerpoint/2010/main" val="2793082716"/>
              </p:ext>
            </p:extLst>
          </p:nvPr>
        </p:nvGraphicFramePr>
        <p:xfrm>
          <a:off x="491613" y="4326192"/>
          <a:ext cx="5481320" cy="1144651"/>
        </p:xfrm>
        <a:graphic>
          <a:graphicData uri="http://schemas.openxmlformats.org/drawingml/2006/table">
            <a:tbl>
              <a:tblPr firstRow="1" firstCol="1" bandRow="1">
                <a:tableStyleId>{5C22544A-7EE6-4342-B048-85BDC9FD1C3A}</a:tableStyleId>
              </a:tblPr>
              <a:tblGrid>
                <a:gridCol w="1833880">
                  <a:extLst>
                    <a:ext uri="{9D8B030D-6E8A-4147-A177-3AD203B41FA5}">
                      <a16:colId xmlns:a16="http://schemas.microsoft.com/office/drawing/2014/main" val="3233580454"/>
                    </a:ext>
                  </a:extLst>
                </a:gridCol>
                <a:gridCol w="1805940">
                  <a:extLst>
                    <a:ext uri="{9D8B030D-6E8A-4147-A177-3AD203B41FA5}">
                      <a16:colId xmlns:a16="http://schemas.microsoft.com/office/drawing/2014/main" val="846256614"/>
                    </a:ext>
                  </a:extLst>
                </a:gridCol>
                <a:gridCol w="1841500">
                  <a:extLst>
                    <a:ext uri="{9D8B030D-6E8A-4147-A177-3AD203B41FA5}">
                      <a16:colId xmlns:a16="http://schemas.microsoft.com/office/drawing/2014/main" val="883270272"/>
                    </a:ext>
                  </a:extLst>
                </a:gridCol>
              </a:tblGrid>
              <a:tr h="167640">
                <a:tc>
                  <a:txBody>
                    <a:bodyPr/>
                    <a:lstStyle/>
                    <a:p>
                      <a:pPr marL="0" marR="0" indent="0" algn="l">
                        <a:lnSpc>
                          <a:spcPct val="107000"/>
                        </a:lnSpc>
                        <a:spcBef>
                          <a:spcPts val="0"/>
                        </a:spcBef>
                        <a:spcAft>
                          <a:spcPts val="0"/>
                        </a:spcAft>
                      </a:pPr>
                      <a:endParaRPr lang="en-US">
                        <a:effectLst/>
                      </a:endParaRPr>
                    </a:p>
                  </a:txBody>
                  <a:tcPr marL="68580" marR="73025" marT="6985" marB="0"/>
                </a:tc>
                <a:tc>
                  <a:txBody>
                    <a:bodyPr/>
                    <a:lstStyle/>
                    <a:p>
                      <a:pPr marL="0" marR="0" indent="0" algn="l">
                        <a:lnSpc>
                          <a:spcPct val="107000"/>
                        </a:lnSpc>
                        <a:spcBef>
                          <a:spcPts val="0"/>
                        </a:spcBef>
                        <a:spcAft>
                          <a:spcPts val="0"/>
                        </a:spcAft>
                      </a:pPr>
                      <a:r>
                        <a:rPr lang="en-US">
                          <a:effectLst/>
                        </a:rPr>
                        <a:t>Entry Time </a:t>
                      </a:r>
                    </a:p>
                  </a:txBody>
                  <a:tcPr marL="68580" marR="73025" marT="6985" marB="0"/>
                </a:tc>
                <a:tc>
                  <a:txBody>
                    <a:bodyPr/>
                    <a:lstStyle/>
                    <a:p>
                      <a:pPr marL="0" marR="0" indent="0" algn="l">
                        <a:lnSpc>
                          <a:spcPct val="107000"/>
                        </a:lnSpc>
                        <a:spcBef>
                          <a:spcPts val="0"/>
                        </a:spcBef>
                        <a:spcAft>
                          <a:spcPts val="0"/>
                        </a:spcAft>
                      </a:pPr>
                      <a:r>
                        <a:rPr lang="en-US">
                          <a:effectLst/>
                        </a:rPr>
                        <a:t>Departure Time </a:t>
                      </a:r>
                    </a:p>
                  </a:txBody>
                  <a:tcPr marL="68580" marR="73025" marT="6985" marB="0"/>
                </a:tc>
                <a:extLst>
                  <a:ext uri="{0D108BD9-81ED-4DB2-BD59-A6C34878D82A}">
                    <a16:rowId xmlns:a16="http://schemas.microsoft.com/office/drawing/2014/main" val="65204775"/>
                  </a:ext>
                </a:extLst>
              </a:tr>
              <a:tr h="166370">
                <a:tc>
                  <a:txBody>
                    <a:bodyPr/>
                    <a:lstStyle/>
                    <a:p>
                      <a:pPr marL="0" marR="0" indent="0" algn="l">
                        <a:lnSpc>
                          <a:spcPct val="107000"/>
                        </a:lnSpc>
                        <a:spcBef>
                          <a:spcPts val="0"/>
                        </a:spcBef>
                        <a:spcAft>
                          <a:spcPts val="0"/>
                        </a:spcAft>
                      </a:pPr>
                      <a:r>
                        <a:rPr lang="en-US">
                          <a:effectLst/>
                        </a:rPr>
                        <a:t>Staff </a:t>
                      </a:r>
                    </a:p>
                  </a:txBody>
                  <a:tcPr marL="68580" marR="73025" marT="6985" marB="0"/>
                </a:tc>
                <a:tc>
                  <a:txBody>
                    <a:bodyPr/>
                    <a:lstStyle/>
                    <a:p>
                      <a:pPr marL="0" marR="0" indent="0" algn="l">
                        <a:lnSpc>
                          <a:spcPct val="107000"/>
                        </a:lnSpc>
                        <a:spcBef>
                          <a:spcPts val="0"/>
                        </a:spcBef>
                        <a:spcAft>
                          <a:spcPts val="0"/>
                        </a:spcAft>
                      </a:pPr>
                      <a:r>
                        <a:rPr lang="en-US">
                          <a:effectLst/>
                        </a:rPr>
                        <a:t>7:30 a.m. </a:t>
                      </a:r>
                    </a:p>
                  </a:txBody>
                  <a:tcPr marL="68580" marR="73025" marT="6985" marB="0"/>
                </a:tc>
                <a:tc>
                  <a:txBody>
                    <a:bodyPr/>
                    <a:lstStyle/>
                    <a:p>
                      <a:pPr marL="0" marR="0" indent="0" algn="l">
                        <a:lnSpc>
                          <a:spcPct val="107000"/>
                        </a:lnSpc>
                        <a:spcBef>
                          <a:spcPts val="0"/>
                        </a:spcBef>
                        <a:spcAft>
                          <a:spcPts val="0"/>
                        </a:spcAft>
                      </a:pPr>
                      <a:r>
                        <a:rPr lang="en-US">
                          <a:effectLst/>
                        </a:rPr>
                        <a:t>3:30 p.m. </a:t>
                      </a:r>
                    </a:p>
                  </a:txBody>
                  <a:tcPr marL="68580" marR="73025" marT="6985" marB="0"/>
                </a:tc>
                <a:extLst>
                  <a:ext uri="{0D108BD9-81ED-4DB2-BD59-A6C34878D82A}">
                    <a16:rowId xmlns:a16="http://schemas.microsoft.com/office/drawing/2014/main" val="2252191518"/>
                  </a:ext>
                </a:extLst>
              </a:tr>
              <a:tr h="167640">
                <a:tc>
                  <a:txBody>
                    <a:bodyPr/>
                    <a:lstStyle/>
                    <a:p>
                      <a:pPr marL="0" marR="0" indent="0" algn="l">
                        <a:lnSpc>
                          <a:spcPct val="107000"/>
                        </a:lnSpc>
                        <a:spcBef>
                          <a:spcPts val="0"/>
                        </a:spcBef>
                        <a:spcAft>
                          <a:spcPts val="0"/>
                        </a:spcAft>
                      </a:pPr>
                      <a:r>
                        <a:rPr lang="en-US">
                          <a:effectLst/>
                        </a:rPr>
                        <a:t>Students </a:t>
                      </a:r>
                    </a:p>
                  </a:txBody>
                  <a:tcPr marL="68580" marR="73025" marT="6985" marB="0"/>
                </a:tc>
                <a:tc>
                  <a:txBody>
                    <a:bodyPr/>
                    <a:lstStyle/>
                    <a:p>
                      <a:pPr marL="0" marR="0" indent="0" algn="l">
                        <a:lnSpc>
                          <a:spcPct val="107000"/>
                        </a:lnSpc>
                        <a:spcBef>
                          <a:spcPts val="0"/>
                        </a:spcBef>
                        <a:spcAft>
                          <a:spcPts val="0"/>
                        </a:spcAft>
                      </a:pPr>
                      <a:r>
                        <a:rPr lang="en-US">
                          <a:effectLst/>
                        </a:rPr>
                        <a:t>7:50 a.m. </a:t>
                      </a:r>
                    </a:p>
                  </a:txBody>
                  <a:tcPr marL="68580" marR="73025" marT="6985" marB="0"/>
                </a:tc>
                <a:tc>
                  <a:txBody>
                    <a:bodyPr/>
                    <a:lstStyle/>
                    <a:p>
                      <a:pPr marL="0" marR="0" indent="0" algn="l">
                        <a:lnSpc>
                          <a:spcPct val="107000"/>
                        </a:lnSpc>
                        <a:spcBef>
                          <a:spcPts val="0"/>
                        </a:spcBef>
                        <a:spcAft>
                          <a:spcPts val="0"/>
                        </a:spcAft>
                      </a:pPr>
                      <a:r>
                        <a:rPr lang="en-US">
                          <a:effectLst/>
                        </a:rPr>
                        <a:t>2:50 p.m. </a:t>
                      </a:r>
                    </a:p>
                  </a:txBody>
                  <a:tcPr marL="68580" marR="73025" marT="6985" marB="0"/>
                </a:tc>
                <a:extLst>
                  <a:ext uri="{0D108BD9-81ED-4DB2-BD59-A6C34878D82A}">
                    <a16:rowId xmlns:a16="http://schemas.microsoft.com/office/drawing/2014/main" val="264309939"/>
                  </a:ext>
                </a:extLst>
              </a:tr>
            </a:tbl>
          </a:graphicData>
        </a:graphic>
      </p:graphicFrame>
      <p:sp>
        <p:nvSpPr>
          <p:cNvPr id="160" name="TextBox 159">
            <a:extLst>
              <a:ext uri="{FF2B5EF4-FFF2-40B4-BE49-F238E27FC236}">
                <a16:creationId xmlns:a16="http://schemas.microsoft.com/office/drawing/2014/main" id="{B59291DB-A524-4733-9F58-BB17DE2623AB}"/>
              </a:ext>
            </a:extLst>
          </p:cNvPr>
          <p:cNvSpPr txBox="1"/>
          <p:nvPr/>
        </p:nvSpPr>
        <p:spPr>
          <a:xfrm>
            <a:off x="435077" y="3950109"/>
            <a:ext cx="554539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solidFill>
                  <a:schemeClr val="accent1"/>
                </a:solidFill>
              </a:rPr>
              <a:t>ENTRY &amp; DEPARTURE TIMES</a:t>
            </a:r>
            <a:endParaRPr lang="en-US" b="1" i="1"/>
          </a:p>
          <a:p>
            <a:endParaRPr lang="en-US"/>
          </a:p>
        </p:txBody>
      </p:sp>
    </p:spTree>
    <p:extLst>
      <p:ext uri="{BB962C8B-B14F-4D97-AF65-F5344CB8AC3E}">
        <p14:creationId xmlns:p14="http://schemas.microsoft.com/office/powerpoint/2010/main" val="654281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BD627-F2E6-496E-AF5A-59709791326D}"/>
              </a:ext>
            </a:extLst>
          </p:cNvPr>
          <p:cNvSpPr>
            <a:spLocks noGrp="1"/>
          </p:cNvSpPr>
          <p:nvPr>
            <p:ph type="title"/>
          </p:nvPr>
        </p:nvSpPr>
        <p:spPr>
          <a:xfrm>
            <a:off x="371348" y="287020"/>
            <a:ext cx="10332511" cy="976109"/>
          </a:xfrm>
        </p:spPr>
        <p:txBody>
          <a:bodyPr/>
          <a:lstStyle/>
          <a:p>
            <a:r>
              <a:rPr lang="en-US"/>
              <a:t>Olmsted Protocols: Sanitation &amp; Cleaning</a:t>
            </a:r>
          </a:p>
        </p:txBody>
      </p:sp>
      <p:sp>
        <p:nvSpPr>
          <p:cNvPr id="3" name="Content Placeholder 2">
            <a:extLst>
              <a:ext uri="{FF2B5EF4-FFF2-40B4-BE49-F238E27FC236}">
                <a16:creationId xmlns:a16="http://schemas.microsoft.com/office/drawing/2014/main" id="{C5859D70-8BD3-4BF5-8872-3A89FFDC955F}"/>
              </a:ext>
            </a:extLst>
          </p:cNvPr>
          <p:cNvSpPr>
            <a:spLocks noGrp="1"/>
          </p:cNvSpPr>
          <p:nvPr>
            <p:ph idx="1"/>
          </p:nvPr>
        </p:nvSpPr>
        <p:spPr>
          <a:xfrm>
            <a:off x="371348" y="1327191"/>
            <a:ext cx="10332511" cy="5242796"/>
          </a:xfrm>
        </p:spPr>
        <p:txBody>
          <a:bodyPr vert="horz" lIns="91440" tIns="45720" rIns="91440" bIns="45720" rtlCol="0" anchor="t">
            <a:normAutofit fontScale="92500"/>
          </a:bodyPr>
          <a:lstStyle/>
          <a:p>
            <a:r>
              <a:rPr lang="en-US" b="1"/>
              <a:t>CLEANING/DISINFECTING PROCEDURES: </a:t>
            </a:r>
          </a:p>
          <a:p>
            <a:pPr marL="514350" lvl="1" indent="-285750">
              <a:buFont typeface="Arial"/>
              <a:buChar char="•"/>
            </a:pPr>
            <a:r>
              <a:rPr lang="en-US">
                <a:ea typeface="+mn-lt"/>
                <a:cs typeface="+mn-lt"/>
              </a:rPr>
              <a:t>Cleaning and disinfecting will be manually tracked and recorded through daily cleaning logs.  </a:t>
            </a:r>
            <a:endParaRPr lang="en-US"/>
          </a:p>
          <a:p>
            <a:pPr marL="514350" lvl="1" indent="-285750">
              <a:buFont typeface="Arial"/>
              <a:buChar char="•"/>
            </a:pPr>
            <a:r>
              <a:rPr lang="en-US">
                <a:ea typeface="+mn-lt"/>
                <a:cs typeface="+mn-lt"/>
              </a:rPr>
              <a:t>Arrival of Students -Clean and disinfect areas used by groups before the start of the school day.  </a:t>
            </a:r>
            <a:endParaRPr lang="en-US"/>
          </a:p>
          <a:p>
            <a:pPr marL="514350" lvl="1" indent="-285750">
              <a:buFont typeface="Arial"/>
              <a:buChar char="•"/>
            </a:pPr>
            <a:r>
              <a:rPr lang="en-US">
                <a:ea typeface="+mn-lt"/>
                <a:cs typeface="+mn-lt"/>
              </a:rPr>
              <a:t>During the School Day - Clean and disinfect high touch areas such as door handles, stair railings, elevator buttons, push bars, light switches etc. multiple times every day. All staff will support cleaning efforts.</a:t>
            </a:r>
            <a:endParaRPr lang="en-US"/>
          </a:p>
          <a:p>
            <a:pPr marL="514350" lvl="1" indent="-285750">
              <a:buFont typeface="Arial"/>
              <a:buChar char="•"/>
            </a:pPr>
            <a:r>
              <a:rPr lang="en-US">
                <a:ea typeface="+mn-lt"/>
                <a:cs typeface="+mn-lt"/>
              </a:rPr>
              <a:t>Bathrooms will be monitored frequently and cleaned and disinfected frequently during the school day. Custodians will wipe down all sink hardware, toilets, door handles and other high touch areas. Restocking of soap dispensers and paper products, as necessary.  Cleaning logs will be monitored.</a:t>
            </a:r>
            <a:endParaRPr lang="en-US"/>
          </a:p>
          <a:p>
            <a:pPr marL="514350" lvl="1" indent="-285750">
              <a:buFont typeface="Arial"/>
              <a:buChar char="•"/>
            </a:pPr>
            <a:r>
              <a:rPr lang="en-US">
                <a:ea typeface="+mn-lt"/>
                <a:cs typeface="+mn-lt"/>
              </a:rPr>
              <a:t>Hospital grade disinfectant wipes will be available for all classrooms, in addition to spray bottle disinfectant and paper towels for wiping of desks and other surfaces.   </a:t>
            </a:r>
            <a:endParaRPr lang="en-US"/>
          </a:p>
          <a:p>
            <a:pPr lvl="1"/>
            <a:endParaRPr lang="en-US"/>
          </a:p>
        </p:txBody>
      </p:sp>
    </p:spTree>
    <p:extLst>
      <p:ext uri="{BB962C8B-B14F-4D97-AF65-F5344CB8AC3E}">
        <p14:creationId xmlns:p14="http://schemas.microsoft.com/office/powerpoint/2010/main" val="1469050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2CD369A-5284-45B1-B107-702483A8B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0BD627-F2E6-496E-AF5A-59709791326D}"/>
              </a:ext>
            </a:extLst>
          </p:cNvPr>
          <p:cNvSpPr>
            <a:spLocks noGrp="1"/>
          </p:cNvSpPr>
          <p:nvPr>
            <p:ph type="title"/>
          </p:nvPr>
        </p:nvSpPr>
        <p:spPr>
          <a:xfrm>
            <a:off x="1073811" y="498507"/>
            <a:ext cx="5975133" cy="1372823"/>
          </a:xfrm>
        </p:spPr>
        <p:txBody>
          <a:bodyPr>
            <a:normAutofit/>
          </a:bodyPr>
          <a:lstStyle/>
          <a:p>
            <a:r>
              <a:rPr lang="en-US"/>
              <a:t>Olmsted Protocols: Sanitation &amp; Cleaning</a:t>
            </a:r>
          </a:p>
        </p:txBody>
      </p:sp>
      <p:sp>
        <p:nvSpPr>
          <p:cNvPr id="3" name="Content Placeholder 2">
            <a:extLst>
              <a:ext uri="{FF2B5EF4-FFF2-40B4-BE49-F238E27FC236}">
                <a16:creationId xmlns:a16="http://schemas.microsoft.com/office/drawing/2014/main" id="{C5859D70-8BD3-4BF5-8872-3A89FFDC955F}"/>
              </a:ext>
            </a:extLst>
          </p:cNvPr>
          <p:cNvSpPr>
            <a:spLocks noGrp="1"/>
          </p:cNvSpPr>
          <p:nvPr>
            <p:ph idx="1"/>
          </p:nvPr>
        </p:nvSpPr>
        <p:spPr>
          <a:xfrm>
            <a:off x="1073812" y="1859040"/>
            <a:ext cx="6464103" cy="4882201"/>
          </a:xfrm>
        </p:spPr>
        <p:txBody>
          <a:bodyPr vert="horz" lIns="91440" tIns="45720" rIns="91440" bIns="45720" rtlCol="0" anchor="t">
            <a:normAutofit/>
          </a:bodyPr>
          <a:lstStyle/>
          <a:p>
            <a:r>
              <a:rPr lang="en-US" b="1"/>
              <a:t>AFTERSCHOOL CLEANING/DISINFECTING PROCEDURES: </a:t>
            </a:r>
          </a:p>
          <a:p>
            <a:pPr marL="514350" lvl="1" indent="-285750">
              <a:buFont typeface="Arial"/>
              <a:buChar char="•"/>
            </a:pPr>
            <a:r>
              <a:rPr lang="en-US">
                <a:ea typeface="+mn-lt"/>
                <a:cs typeface="+mn-lt"/>
              </a:rPr>
              <a:t>Daily procedures for cleaning and disinfecting will be completed in all student and staff areas to prepare for the next day. Routine cleaning includes:   </a:t>
            </a:r>
          </a:p>
          <a:p>
            <a:pPr marL="834390" lvl="2">
              <a:buFont typeface="Arial"/>
              <a:buChar char="•"/>
            </a:pPr>
            <a:r>
              <a:rPr lang="en-US">
                <a:ea typeface="+mn-lt"/>
                <a:cs typeface="+mn-lt"/>
              </a:rPr>
              <a:t>Clean all high touch items: </a:t>
            </a:r>
            <a:endParaRPr lang="en-US" b="0">
              <a:ea typeface="+mn-lt"/>
              <a:cs typeface="+mn-lt"/>
            </a:endParaRPr>
          </a:p>
          <a:p>
            <a:pPr marL="1120140" lvl="4" indent="-285750">
              <a:buClr>
                <a:srgbClr val="C3B2A7"/>
              </a:buClr>
              <a:buFont typeface="Arial"/>
              <a:buChar char="•"/>
            </a:pPr>
            <a:r>
              <a:rPr lang="en-US">
                <a:ea typeface="+mn-lt"/>
                <a:cs typeface="+mn-lt"/>
              </a:rPr>
              <a:t>light switches, doorknobs, handrails, desktops, counters, handles, faucets, etc.  </a:t>
            </a:r>
            <a:endParaRPr lang="en-US" b="0">
              <a:ea typeface="+mn-lt"/>
              <a:cs typeface="+mn-lt"/>
            </a:endParaRPr>
          </a:p>
          <a:p>
            <a:pPr marL="834390" lvl="2">
              <a:buFont typeface="Arial"/>
              <a:buChar char="•"/>
            </a:pPr>
            <a:r>
              <a:rPr lang="en-US">
                <a:ea typeface="+mn-lt"/>
                <a:cs typeface="+mn-lt"/>
              </a:rPr>
              <a:t>Dust mop and/or wet mop floors</a:t>
            </a:r>
            <a:endParaRPr lang="en-US" b="0">
              <a:ea typeface="+mn-lt"/>
              <a:cs typeface="+mn-lt"/>
            </a:endParaRPr>
          </a:p>
          <a:p>
            <a:pPr marL="834390" lvl="2">
              <a:buClr>
                <a:srgbClr val="C3B2A7"/>
              </a:buClr>
              <a:buFont typeface="Arial"/>
              <a:buChar char="•"/>
            </a:pPr>
            <a:r>
              <a:rPr lang="en-US">
                <a:ea typeface="+mn-lt"/>
                <a:cs typeface="+mn-lt"/>
              </a:rPr>
              <a:t>Use of electrostatic sprayer   </a:t>
            </a:r>
            <a:endParaRPr lang="en-US" b="0"/>
          </a:p>
          <a:p>
            <a:pPr lvl="1" indent="0">
              <a:buClr>
                <a:srgbClr val="F4F1EF">
                  <a:lumMod val="75000"/>
                </a:srgbClr>
              </a:buClr>
              <a:buFontTx/>
              <a:buNone/>
            </a:pPr>
            <a:endParaRPr lang="en-US"/>
          </a:p>
        </p:txBody>
      </p:sp>
      <p:grpSp>
        <p:nvGrpSpPr>
          <p:cNvPr id="12" name="Group 11">
            <a:extLst>
              <a:ext uri="{FF2B5EF4-FFF2-40B4-BE49-F238E27FC236}">
                <a16:creationId xmlns:a16="http://schemas.microsoft.com/office/drawing/2014/main" id="{FD435E13-4F33-4353-A24E-D37F378524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008178" y="0"/>
            <a:ext cx="1224388" cy="6837797"/>
            <a:chOff x="9008178" y="0"/>
            <a:chExt cx="1224388" cy="6837797"/>
          </a:xfrm>
        </p:grpSpPr>
        <p:sp>
          <p:nvSpPr>
            <p:cNvPr id="13" name="Freeform 8">
              <a:extLst>
                <a:ext uri="{FF2B5EF4-FFF2-40B4-BE49-F238E27FC236}">
                  <a16:creationId xmlns:a16="http://schemas.microsoft.com/office/drawing/2014/main" id="{57652216-AF47-4D6B-A81B-2DC28B6255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10158" y="468628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8">
              <a:extLst>
                <a:ext uri="{FF2B5EF4-FFF2-40B4-BE49-F238E27FC236}">
                  <a16:creationId xmlns:a16="http://schemas.microsoft.com/office/drawing/2014/main" id="{4850C240-229E-44CC-9B0C-7C70B85241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55276" y="402823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79">
              <a:extLst>
                <a:ext uri="{FF2B5EF4-FFF2-40B4-BE49-F238E27FC236}">
                  <a16:creationId xmlns:a16="http://schemas.microsoft.com/office/drawing/2014/main" id="{0C20C1F3-97C9-485A-BBF1-F712C6FDD9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9037" y="419961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80">
              <a:extLst>
                <a:ext uri="{FF2B5EF4-FFF2-40B4-BE49-F238E27FC236}">
                  <a16:creationId xmlns:a16="http://schemas.microsoft.com/office/drawing/2014/main" id="{5FB7F486-D669-4315-848B-079715C0A6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16499" y="435812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84">
              <a:extLst>
                <a:ext uri="{FF2B5EF4-FFF2-40B4-BE49-F238E27FC236}">
                  <a16:creationId xmlns:a16="http://schemas.microsoft.com/office/drawing/2014/main" id="{41C1AA59-6A1E-4A61-8483-8056A09E0C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79206" y="249280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86">
              <a:extLst>
                <a:ext uri="{FF2B5EF4-FFF2-40B4-BE49-F238E27FC236}">
                  <a16:creationId xmlns:a16="http://schemas.microsoft.com/office/drawing/2014/main" id="{851A3E4E-2857-4A69-AEC0-79CF8C413D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53994" y="428732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06">
              <a:extLst>
                <a:ext uri="{FF2B5EF4-FFF2-40B4-BE49-F238E27FC236}">
                  <a16:creationId xmlns:a16="http://schemas.microsoft.com/office/drawing/2014/main" id="{449C2B94-6D2C-466B-9091-18CA599565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15556" y="59151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08">
              <a:extLst>
                <a:ext uri="{FF2B5EF4-FFF2-40B4-BE49-F238E27FC236}">
                  <a16:creationId xmlns:a16="http://schemas.microsoft.com/office/drawing/2014/main" id="{D09D148A-E95C-4A5F-AFBD-D05C90839A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8383" y="1092238"/>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10">
              <a:extLst>
                <a:ext uri="{FF2B5EF4-FFF2-40B4-BE49-F238E27FC236}">
                  <a16:creationId xmlns:a16="http://schemas.microsoft.com/office/drawing/2014/main" id="{5B90C58B-B2C5-4C93-8397-016D62EE67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3280" y="3436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12">
              <a:extLst>
                <a:ext uri="{FF2B5EF4-FFF2-40B4-BE49-F238E27FC236}">
                  <a16:creationId xmlns:a16="http://schemas.microsoft.com/office/drawing/2014/main" id="{97EE4FEF-54FA-45E2-A177-BA946262DF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03982" y="91252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36">
              <a:extLst>
                <a:ext uri="{FF2B5EF4-FFF2-40B4-BE49-F238E27FC236}">
                  <a16:creationId xmlns:a16="http://schemas.microsoft.com/office/drawing/2014/main" id="{21D3B3BA-A1D7-450E-B002-44DFDC68F9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57429" y="4556751"/>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1">
              <a:extLst>
                <a:ext uri="{FF2B5EF4-FFF2-40B4-BE49-F238E27FC236}">
                  <a16:creationId xmlns:a16="http://schemas.microsoft.com/office/drawing/2014/main" id="{71516E84-743F-4EE4-B466-909E55FCC9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7930" y="455392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2">
              <a:extLst>
                <a:ext uri="{FF2B5EF4-FFF2-40B4-BE49-F238E27FC236}">
                  <a16:creationId xmlns:a16="http://schemas.microsoft.com/office/drawing/2014/main" id="{285EE84A-B305-47FC-9896-3EAAE94F6D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84509" y="4630313"/>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45">
              <a:extLst>
                <a:ext uri="{FF2B5EF4-FFF2-40B4-BE49-F238E27FC236}">
                  <a16:creationId xmlns:a16="http://schemas.microsoft.com/office/drawing/2014/main" id="{ACD91DA3-CF45-4374-AEDA-5DA2E53EE4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6204" y="2560977"/>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69">
              <a:extLst>
                <a:ext uri="{FF2B5EF4-FFF2-40B4-BE49-F238E27FC236}">
                  <a16:creationId xmlns:a16="http://schemas.microsoft.com/office/drawing/2014/main" id="{BB356FF6-7153-4AE8-904C-8535363AA8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91853" y="4026140"/>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70">
              <a:extLst>
                <a:ext uri="{FF2B5EF4-FFF2-40B4-BE49-F238E27FC236}">
                  <a16:creationId xmlns:a16="http://schemas.microsoft.com/office/drawing/2014/main" id="{D9CD9700-C2DA-4CCD-8700-D763281E4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43111" y="2734695"/>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4">
              <a:extLst>
                <a:ext uri="{FF2B5EF4-FFF2-40B4-BE49-F238E27FC236}">
                  <a16:creationId xmlns:a16="http://schemas.microsoft.com/office/drawing/2014/main" id="{EF5898F8-F274-4A71-ABC2-9727884523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69397" y="3991431"/>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5">
              <a:extLst>
                <a:ext uri="{FF2B5EF4-FFF2-40B4-BE49-F238E27FC236}">
                  <a16:creationId xmlns:a16="http://schemas.microsoft.com/office/drawing/2014/main" id="{AEBBE398-C737-4798-92D3-68B6928A9B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48867" y="292960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87">
              <a:extLst>
                <a:ext uri="{FF2B5EF4-FFF2-40B4-BE49-F238E27FC236}">
                  <a16:creationId xmlns:a16="http://schemas.microsoft.com/office/drawing/2014/main" id="{F3116C15-246C-412A-B5A8-DC7E056EC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55630" y="3622851"/>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88">
              <a:extLst>
                <a:ext uri="{FF2B5EF4-FFF2-40B4-BE49-F238E27FC236}">
                  <a16:creationId xmlns:a16="http://schemas.microsoft.com/office/drawing/2014/main" id="{F9FA8A4C-F799-47E7-85C8-4DA109A003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26201" y="5658689"/>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02">
              <a:extLst>
                <a:ext uri="{FF2B5EF4-FFF2-40B4-BE49-F238E27FC236}">
                  <a16:creationId xmlns:a16="http://schemas.microsoft.com/office/drawing/2014/main" id="{06EB852C-D558-4FA2-B6BD-72478CDCE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8780" y="5608502"/>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03">
              <a:extLst>
                <a:ext uri="{FF2B5EF4-FFF2-40B4-BE49-F238E27FC236}">
                  <a16:creationId xmlns:a16="http://schemas.microsoft.com/office/drawing/2014/main" id="{0B128693-39C5-4999-9EB7-FAF6D33AF6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2527" y="6008427"/>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17">
              <a:extLst>
                <a:ext uri="{FF2B5EF4-FFF2-40B4-BE49-F238E27FC236}">
                  <a16:creationId xmlns:a16="http://schemas.microsoft.com/office/drawing/2014/main" id="{A7E94734-299A-4A1A-8745-522701D7F0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1305" y="602034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18">
              <a:extLst>
                <a:ext uri="{FF2B5EF4-FFF2-40B4-BE49-F238E27FC236}">
                  <a16:creationId xmlns:a16="http://schemas.microsoft.com/office/drawing/2014/main" id="{88D7A4B9-ADFA-49C6-A86B-1801ECE375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400" y="671012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19">
              <a:extLst>
                <a:ext uri="{FF2B5EF4-FFF2-40B4-BE49-F238E27FC236}">
                  <a16:creationId xmlns:a16="http://schemas.microsoft.com/office/drawing/2014/main" id="{1D2B967C-42F5-4C41-B5A8-333B15CF27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57813" y="6244300"/>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
              <a:extLst>
                <a:ext uri="{FF2B5EF4-FFF2-40B4-BE49-F238E27FC236}">
                  <a16:creationId xmlns:a16="http://schemas.microsoft.com/office/drawing/2014/main" id="{7E3E1C46-3049-4EC7-A692-A95CEE2A80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8056" y="164944"/>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8">
              <a:extLst>
                <a:ext uri="{FF2B5EF4-FFF2-40B4-BE49-F238E27FC236}">
                  <a16:creationId xmlns:a16="http://schemas.microsoft.com/office/drawing/2014/main" id="{59EC4BA9-BAFD-46B9-B282-A708F32DA6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47494" y="2534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43">
              <a:extLst>
                <a:ext uri="{FF2B5EF4-FFF2-40B4-BE49-F238E27FC236}">
                  <a16:creationId xmlns:a16="http://schemas.microsoft.com/office/drawing/2014/main" id="{0BB44AF0-8C8E-4407-8BE6-C5A64ACB7F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41061" y="595947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51">
              <a:extLst>
                <a:ext uri="{FF2B5EF4-FFF2-40B4-BE49-F238E27FC236}">
                  <a16:creationId xmlns:a16="http://schemas.microsoft.com/office/drawing/2014/main" id="{85398933-36C3-494E-B746-673993C878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69636" y="6734906"/>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53">
              <a:extLst>
                <a:ext uri="{FF2B5EF4-FFF2-40B4-BE49-F238E27FC236}">
                  <a16:creationId xmlns:a16="http://schemas.microsoft.com/office/drawing/2014/main" id="{84BFEAB6-0117-44A8-8459-8592C14D9F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15171" y="5423320"/>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54">
              <a:extLst>
                <a:ext uri="{FF2B5EF4-FFF2-40B4-BE49-F238E27FC236}">
                  <a16:creationId xmlns:a16="http://schemas.microsoft.com/office/drawing/2014/main" id="{A171CE1C-2DD7-4682-BE34-E3D5986A06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112023" y="619009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59">
              <a:extLst>
                <a:ext uri="{FF2B5EF4-FFF2-40B4-BE49-F238E27FC236}">
                  <a16:creationId xmlns:a16="http://schemas.microsoft.com/office/drawing/2014/main" id="{993E51E0-704B-47D0-9E80-52F81035FB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49177" y="643952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61">
              <a:extLst>
                <a:ext uri="{FF2B5EF4-FFF2-40B4-BE49-F238E27FC236}">
                  <a16:creationId xmlns:a16="http://schemas.microsoft.com/office/drawing/2014/main" id="{B877D7D4-56A7-4747-AB50-4D2CB582A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54656" y="6656884"/>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78">
              <a:extLst>
                <a:ext uri="{FF2B5EF4-FFF2-40B4-BE49-F238E27FC236}">
                  <a16:creationId xmlns:a16="http://schemas.microsoft.com/office/drawing/2014/main" id="{7AD863AE-05C2-42B0-8B8C-2262A95B8D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06387" y="6035932"/>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79">
              <a:extLst>
                <a:ext uri="{FF2B5EF4-FFF2-40B4-BE49-F238E27FC236}">
                  <a16:creationId xmlns:a16="http://schemas.microsoft.com/office/drawing/2014/main" id="{96FE0420-A304-40C5-A11A-0D43C374DB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17942" y="581060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80">
              <a:extLst>
                <a:ext uri="{FF2B5EF4-FFF2-40B4-BE49-F238E27FC236}">
                  <a16:creationId xmlns:a16="http://schemas.microsoft.com/office/drawing/2014/main" id="{5712C99F-0668-4696-B7F5-5BE3B40780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22395" y="55760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84">
              <a:extLst>
                <a:ext uri="{FF2B5EF4-FFF2-40B4-BE49-F238E27FC236}">
                  <a16:creationId xmlns:a16="http://schemas.microsoft.com/office/drawing/2014/main" id="{45B51241-B4A7-44BA-B3B1-6D0785936E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28994" y="631108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86">
              <a:extLst>
                <a:ext uri="{FF2B5EF4-FFF2-40B4-BE49-F238E27FC236}">
                  <a16:creationId xmlns:a16="http://schemas.microsoft.com/office/drawing/2014/main" id="{D6E3E1E9-9E2B-4B15-979A-D9ADF02FEB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42551" y="65615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06">
              <a:extLst>
                <a:ext uri="{FF2B5EF4-FFF2-40B4-BE49-F238E27FC236}">
                  <a16:creationId xmlns:a16="http://schemas.microsoft.com/office/drawing/2014/main" id="{A37D17A3-9203-43E1-955F-779C2CFD3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21197" y="6049694"/>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08">
              <a:extLst>
                <a:ext uri="{FF2B5EF4-FFF2-40B4-BE49-F238E27FC236}">
                  <a16:creationId xmlns:a16="http://schemas.microsoft.com/office/drawing/2014/main" id="{42EEB773-123A-4E50-93FF-FE62CB9377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08142" y="554256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10">
              <a:extLst>
                <a:ext uri="{FF2B5EF4-FFF2-40B4-BE49-F238E27FC236}">
                  <a16:creationId xmlns:a16="http://schemas.microsoft.com/office/drawing/2014/main" id="{41D4F2D5-C07C-4F05-A11F-6024B7F138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21887" y="637657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12">
              <a:extLst>
                <a:ext uri="{FF2B5EF4-FFF2-40B4-BE49-F238E27FC236}">
                  <a16:creationId xmlns:a16="http://schemas.microsoft.com/office/drawing/2014/main" id="{9AD3968C-7A54-4876-A3B1-0A199BD9D3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20933" y="584037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34">
              <a:extLst>
                <a:ext uri="{FF2B5EF4-FFF2-40B4-BE49-F238E27FC236}">
                  <a16:creationId xmlns:a16="http://schemas.microsoft.com/office/drawing/2014/main" id="{84A9F12A-9E3E-4B1C-AECE-2204350DC2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13918" y="1363185"/>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36">
              <a:extLst>
                <a:ext uri="{FF2B5EF4-FFF2-40B4-BE49-F238E27FC236}">
                  <a16:creationId xmlns:a16="http://schemas.microsoft.com/office/drawing/2014/main" id="{AE1C5FD2-F9CD-4637-814D-A3A526F07B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6381" y="682528"/>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41">
              <a:extLst>
                <a:ext uri="{FF2B5EF4-FFF2-40B4-BE49-F238E27FC236}">
                  <a16:creationId xmlns:a16="http://schemas.microsoft.com/office/drawing/2014/main" id="{83C66AA3-5242-4EC3-A629-2C827DED24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6381" y="47500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42">
              <a:extLst>
                <a:ext uri="{FF2B5EF4-FFF2-40B4-BE49-F238E27FC236}">
                  <a16:creationId xmlns:a16="http://schemas.microsoft.com/office/drawing/2014/main" id="{132B76A0-CFCB-46B9-A647-A0CDEE2F7E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15571" y="1179932"/>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45">
              <a:extLst>
                <a:ext uri="{FF2B5EF4-FFF2-40B4-BE49-F238E27FC236}">
                  <a16:creationId xmlns:a16="http://schemas.microsoft.com/office/drawing/2014/main" id="{423AA744-F810-4397-917F-77D42FE3D0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66574" y="89255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66">
              <a:extLst>
                <a:ext uri="{FF2B5EF4-FFF2-40B4-BE49-F238E27FC236}">
                  <a16:creationId xmlns:a16="http://schemas.microsoft.com/office/drawing/2014/main" id="{5C72F779-C984-4431-94E3-38E6050EAD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19251" y="1347539"/>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69">
              <a:extLst>
                <a:ext uri="{FF2B5EF4-FFF2-40B4-BE49-F238E27FC236}">
                  <a16:creationId xmlns:a16="http://schemas.microsoft.com/office/drawing/2014/main" id="{8BF25437-23A6-4F68-A6CC-2021B4DB5F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19134" y="1065294"/>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70">
              <a:extLst>
                <a:ext uri="{FF2B5EF4-FFF2-40B4-BE49-F238E27FC236}">
                  <a16:creationId xmlns:a16="http://schemas.microsoft.com/office/drawing/2014/main" id="{B68970AA-D5FD-4ED4-8AE4-C981BD290B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68213" y="509456"/>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74">
              <a:extLst>
                <a:ext uri="{FF2B5EF4-FFF2-40B4-BE49-F238E27FC236}">
                  <a16:creationId xmlns:a16="http://schemas.microsoft.com/office/drawing/2014/main" id="{56CDF8D4-4455-458D-A168-36FD9BCF2E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45118" y="723179"/>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85">
              <a:extLst>
                <a:ext uri="{FF2B5EF4-FFF2-40B4-BE49-F238E27FC236}">
                  <a16:creationId xmlns:a16="http://schemas.microsoft.com/office/drawing/2014/main" id="{17A0BB86-D681-41CF-9C63-B55FAA2708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33158" y="21612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87">
              <a:extLst>
                <a:ext uri="{FF2B5EF4-FFF2-40B4-BE49-F238E27FC236}">
                  <a16:creationId xmlns:a16="http://schemas.microsoft.com/office/drawing/2014/main" id="{51933FCD-E07F-4E47-853E-B791F1BBDF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36772" y="5263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88">
              <a:extLst>
                <a:ext uri="{FF2B5EF4-FFF2-40B4-BE49-F238E27FC236}">
                  <a16:creationId xmlns:a16="http://schemas.microsoft.com/office/drawing/2014/main" id="{2EB1546B-A39B-432A-8E6A-1F7421881D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01716" y="1121475"/>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94">
              <a:extLst>
                <a:ext uri="{FF2B5EF4-FFF2-40B4-BE49-F238E27FC236}">
                  <a16:creationId xmlns:a16="http://schemas.microsoft.com/office/drawing/2014/main" id="{A5AF0119-0028-4D14-B6CF-0ED0AF8629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29564" y="1320833"/>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02">
              <a:extLst>
                <a:ext uri="{FF2B5EF4-FFF2-40B4-BE49-F238E27FC236}">
                  <a16:creationId xmlns:a16="http://schemas.microsoft.com/office/drawing/2014/main" id="{39B7BAEF-46A4-4EE7-A3F1-2B0C3139ED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38877" y="1113604"/>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03">
              <a:extLst>
                <a:ext uri="{FF2B5EF4-FFF2-40B4-BE49-F238E27FC236}">
                  <a16:creationId xmlns:a16="http://schemas.microsoft.com/office/drawing/2014/main" id="{4AFF19DE-7520-450D-BBC4-514637C677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55163" y="755014"/>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17">
              <a:extLst>
                <a:ext uri="{FF2B5EF4-FFF2-40B4-BE49-F238E27FC236}">
                  <a16:creationId xmlns:a16="http://schemas.microsoft.com/office/drawing/2014/main" id="{55F5F049-082E-4F28-A6F9-B22CED3476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737166" y="808442"/>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18">
              <a:extLst>
                <a:ext uri="{FF2B5EF4-FFF2-40B4-BE49-F238E27FC236}">
                  <a16:creationId xmlns:a16="http://schemas.microsoft.com/office/drawing/2014/main" id="{F1FA5EE8-8FDF-4249-8FBE-5EE4A41B31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27996" y="7012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119">
              <a:extLst>
                <a:ext uri="{FF2B5EF4-FFF2-40B4-BE49-F238E27FC236}">
                  <a16:creationId xmlns:a16="http://schemas.microsoft.com/office/drawing/2014/main" id="{0516D437-66A6-4F8A-AB89-41D39D3598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48876" y="486555"/>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8">
              <a:extLst>
                <a:ext uri="{FF2B5EF4-FFF2-40B4-BE49-F238E27FC236}">
                  <a16:creationId xmlns:a16="http://schemas.microsoft.com/office/drawing/2014/main" id="{3F9DD8A5-3889-448A-BB79-A5E1086DC5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582585" y="66468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41">
              <a:extLst>
                <a:ext uri="{FF2B5EF4-FFF2-40B4-BE49-F238E27FC236}">
                  <a16:creationId xmlns:a16="http://schemas.microsoft.com/office/drawing/2014/main" id="{A5411003-0583-4E13-BD73-09447FE07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2103" y="542898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1">
              <a:extLst>
                <a:ext uri="{FF2B5EF4-FFF2-40B4-BE49-F238E27FC236}">
                  <a16:creationId xmlns:a16="http://schemas.microsoft.com/office/drawing/2014/main" id="{0857F65C-18A4-4138-888F-60B6250E55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0868" y="647494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41">
              <a:extLst>
                <a:ext uri="{FF2B5EF4-FFF2-40B4-BE49-F238E27FC236}">
                  <a16:creationId xmlns:a16="http://schemas.microsoft.com/office/drawing/2014/main" id="{ABED9D28-F90F-4E28-A5EE-F59041B05E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86323" y="3789134"/>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79">
              <a:extLst>
                <a:ext uri="{FF2B5EF4-FFF2-40B4-BE49-F238E27FC236}">
                  <a16:creationId xmlns:a16="http://schemas.microsoft.com/office/drawing/2014/main" id="{A2B5689A-49D3-4436-8E8B-8B6C049D21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01748" y="481869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79">
              <a:extLst>
                <a:ext uri="{FF2B5EF4-FFF2-40B4-BE49-F238E27FC236}">
                  <a16:creationId xmlns:a16="http://schemas.microsoft.com/office/drawing/2014/main" id="{9AEF7DFC-F323-44D3-93BC-8991F45012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67343" y="287384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79">
              <a:extLst>
                <a:ext uri="{FF2B5EF4-FFF2-40B4-BE49-F238E27FC236}">
                  <a16:creationId xmlns:a16="http://schemas.microsoft.com/office/drawing/2014/main" id="{7D9C0AE3-7512-40BE-9DB0-92E5C9FAAD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05212" y="136278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79">
              <a:extLst>
                <a:ext uri="{FF2B5EF4-FFF2-40B4-BE49-F238E27FC236}">
                  <a16:creationId xmlns:a16="http://schemas.microsoft.com/office/drawing/2014/main" id="{4EDB005F-47FF-4F3E-A8EC-AA3B45D3B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2577" y="25941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43">
              <a:extLst>
                <a:ext uri="{FF2B5EF4-FFF2-40B4-BE49-F238E27FC236}">
                  <a16:creationId xmlns:a16="http://schemas.microsoft.com/office/drawing/2014/main" id="{66DA380F-77D7-4F06-B633-F9D8566585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82239" y="484492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51">
              <a:extLst>
                <a:ext uri="{FF2B5EF4-FFF2-40B4-BE49-F238E27FC236}">
                  <a16:creationId xmlns:a16="http://schemas.microsoft.com/office/drawing/2014/main" id="{066B6C10-E3AE-4C93-8E97-EBE1FF1F2E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15164" y="286648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53">
              <a:extLst>
                <a:ext uri="{FF2B5EF4-FFF2-40B4-BE49-F238E27FC236}">
                  <a16:creationId xmlns:a16="http://schemas.microsoft.com/office/drawing/2014/main" id="{E277C220-5466-4FD0-B77C-7E295E8C31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6842" y="4423779"/>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78">
              <a:extLst>
                <a:ext uri="{FF2B5EF4-FFF2-40B4-BE49-F238E27FC236}">
                  <a16:creationId xmlns:a16="http://schemas.microsoft.com/office/drawing/2014/main" id="{3DEA17E6-646F-4827-A08D-E4725219F0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5923" y="268803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79">
              <a:extLst>
                <a:ext uri="{FF2B5EF4-FFF2-40B4-BE49-F238E27FC236}">
                  <a16:creationId xmlns:a16="http://schemas.microsoft.com/office/drawing/2014/main" id="{3B5C6B2B-92D7-442F-8445-E554C082A5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4193" y="585392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80">
              <a:extLst>
                <a:ext uri="{FF2B5EF4-FFF2-40B4-BE49-F238E27FC236}">
                  <a16:creationId xmlns:a16="http://schemas.microsoft.com/office/drawing/2014/main" id="{78B1671C-BA12-4A0C-BF73-4C133110AE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78440" y="5118526"/>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84">
              <a:extLst>
                <a:ext uri="{FF2B5EF4-FFF2-40B4-BE49-F238E27FC236}">
                  <a16:creationId xmlns:a16="http://schemas.microsoft.com/office/drawing/2014/main" id="{3E147694-6DC6-4EE8-AC97-7AE26398DC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08610" y="522492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86">
              <a:extLst>
                <a:ext uri="{FF2B5EF4-FFF2-40B4-BE49-F238E27FC236}">
                  <a16:creationId xmlns:a16="http://schemas.microsoft.com/office/drawing/2014/main" id="{E0283834-E22A-4F12-8B1D-9D97BDDC8B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9191" y="496335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06">
              <a:extLst>
                <a:ext uri="{FF2B5EF4-FFF2-40B4-BE49-F238E27FC236}">
                  <a16:creationId xmlns:a16="http://schemas.microsoft.com/office/drawing/2014/main" id="{27CBE636-5461-44EB-AE97-6E8154E9C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51948" y="216328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08">
              <a:extLst>
                <a:ext uri="{FF2B5EF4-FFF2-40B4-BE49-F238E27FC236}">
                  <a16:creationId xmlns:a16="http://schemas.microsoft.com/office/drawing/2014/main" id="{A06117E5-5F5D-46C1-ACE2-979C1BA461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51489" y="428993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10">
              <a:extLst>
                <a:ext uri="{FF2B5EF4-FFF2-40B4-BE49-F238E27FC236}">
                  <a16:creationId xmlns:a16="http://schemas.microsoft.com/office/drawing/2014/main" id="{9DEA3051-9D19-4DC6-8C98-00C4258769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672" y="191545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12">
              <a:extLst>
                <a:ext uri="{FF2B5EF4-FFF2-40B4-BE49-F238E27FC236}">
                  <a16:creationId xmlns:a16="http://schemas.microsoft.com/office/drawing/2014/main" id="{DF50010C-C69E-4770-B0E3-E4DC2ACE1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56864" y="3877242"/>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8">
              <a:extLst>
                <a:ext uri="{FF2B5EF4-FFF2-40B4-BE49-F238E27FC236}">
                  <a16:creationId xmlns:a16="http://schemas.microsoft.com/office/drawing/2014/main" id="{EF4373F0-D39C-43FD-9D4E-20E2371D66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3446" y="161572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8">
              <a:extLst>
                <a:ext uri="{FF2B5EF4-FFF2-40B4-BE49-F238E27FC236}">
                  <a16:creationId xmlns:a16="http://schemas.microsoft.com/office/drawing/2014/main" id="{1DF9A3CD-079A-4625-84F2-DF7EC61A08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83886" y="159711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34">
              <a:extLst>
                <a:ext uri="{FF2B5EF4-FFF2-40B4-BE49-F238E27FC236}">
                  <a16:creationId xmlns:a16="http://schemas.microsoft.com/office/drawing/2014/main" id="{D7908608-A36E-4015-8FFF-EE727465F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4584" y="5202118"/>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36">
              <a:extLst>
                <a:ext uri="{FF2B5EF4-FFF2-40B4-BE49-F238E27FC236}">
                  <a16:creationId xmlns:a16="http://schemas.microsoft.com/office/drawing/2014/main" id="{8E4FC21A-4E37-45B9-8ED9-8E9A200F61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6381" y="2387100"/>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41">
              <a:extLst>
                <a:ext uri="{FF2B5EF4-FFF2-40B4-BE49-F238E27FC236}">
                  <a16:creationId xmlns:a16="http://schemas.microsoft.com/office/drawing/2014/main" id="{7EC6CA60-3309-4909-A242-6EDC1620A3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6381" y="213148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42">
              <a:extLst>
                <a:ext uri="{FF2B5EF4-FFF2-40B4-BE49-F238E27FC236}">
                  <a16:creationId xmlns:a16="http://schemas.microsoft.com/office/drawing/2014/main" id="{E36F8D28-C5C9-4366-9BDE-D82FC2ED97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16200" y="4946730"/>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45">
              <a:extLst>
                <a:ext uri="{FF2B5EF4-FFF2-40B4-BE49-F238E27FC236}">
                  <a16:creationId xmlns:a16="http://schemas.microsoft.com/office/drawing/2014/main" id="{347BC4EC-879E-4A58-BB8E-9965F42E5A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54033" y="2727219"/>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66">
              <a:extLst>
                <a:ext uri="{FF2B5EF4-FFF2-40B4-BE49-F238E27FC236}">
                  <a16:creationId xmlns:a16="http://schemas.microsoft.com/office/drawing/2014/main" id="{2FE79B60-958E-49FB-BAE5-09E087A8BF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14286" y="5169064"/>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69">
              <a:extLst>
                <a:ext uri="{FF2B5EF4-FFF2-40B4-BE49-F238E27FC236}">
                  <a16:creationId xmlns:a16="http://schemas.microsoft.com/office/drawing/2014/main" id="{F219BB5D-9580-4264-9E63-C861E6658F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29703" y="16325"/>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70">
              <a:extLst>
                <a:ext uri="{FF2B5EF4-FFF2-40B4-BE49-F238E27FC236}">
                  <a16:creationId xmlns:a16="http://schemas.microsoft.com/office/drawing/2014/main" id="{CEF6BF91-FC3D-46D7-8208-81727E55D0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43734" y="2153904"/>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74">
              <a:extLst>
                <a:ext uri="{FF2B5EF4-FFF2-40B4-BE49-F238E27FC236}">
                  <a16:creationId xmlns:a16="http://schemas.microsoft.com/office/drawing/2014/main" id="{87C340A0-6594-44EF-A2FF-368EE43657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35519" y="2345568"/>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85">
              <a:extLst>
                <a:ext uri="{FF2B5EF4-FFF2-40B4-BE49-F238E27FC236}">
                  <a16:creationId xmlns:a16="http://schemas.microsoft.com/office/drawing/2014/main" id="{C1864E85-CB41-4E68-88E0-97EC875AC5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56115" y="193117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87">
              <a:extLst>
                <a:ext uri="{FF2B5EF4-FFF2-40B4-BE49-F238E27FC236}">
                  <a16:creationId xmlns:a16="http://schemas.microsoft.com/office/drawing/2014/main" id="{BE8F5959-39FD-404F-9DCA-045A6FF037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73164" y="1624407"/>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88">
              <a:extLst>
                <a:ext uri="{FF2B5EF4-FFF2-40B4-BE49-F238E27FC236}">
                  <a16:creationId xmlns:a16="http://schemas.microsoft.com/office/drawing/2014/main" id="{AF2FFA2C-AA3B-4407-8D1E-EC9EBA5E1A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38108" y="2693244"/>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94">
              <a:extLst>
                <a:ext uri="{FF2B5EF4-FFF2-40B4-BE49-F238E27FC236}">
                  <a16:creationId xmlns:a16="http://schemas.microsoft.com/office/drawing/2014/main" id="{9AD27997-4281-4B54-9055-A0F0028129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7042" y="5049293"/>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02">
              <a:extLst>
                <a:ext uri="{FF2B5EF4-FFF2-40B4-BE49-F238E27FC236}">
                  <a16:creationId xmlns:a16="http://schemas.microsoft.com/office/drawing/2014/main" id="{3E41767B-D672-4A2B-A6A4-963C085A89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39676" y="5302898"/>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03">
              <a:extLst>
                <a:ext uri="{FF2B5EF4-FFF2-40B4-BE49-F238E27FC236}">
                  <a16:creationId xmlns:a16="http://schemas.microsoft.com/office/drawing/2014/main" id="{AB4F7F6A-E2B2-4495-9B73-CD2BF7F35A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91555" y="232678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17">
              <a:extLst>
                <a:ext uri="{FF2B5EF4-FFF2-40B4-BE49-F238E27FC236}">
                  <a16:creationId xmlns:a16="http://schemas.microsoft.com/office/drawing/2014/main" id="{47982EE6-D4AC-49D9-9045-46EB0DDEA0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773558" y="238021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18">
              <a:extLst>
                <a:ext uri="{FF2B5EF4-FFF2-40B4-BE49-F238E27FC236}">
                  <a16:creationId xmlns:a16="http://schemas.microsoft.com/office/drawing/2014/main" id="{B37DA8E7-A892-4110-A590-4407256B2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64388" y="164189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19">
              <a:extLst>
                <a:ext uri="{FF2B5EF4-FFF2-40B4-BE49-F238E27FC236}">
                  <a16:creationId xmlns:a16="http://schemas.microsoft.com/office/drawing/2014/main" id="{92F7A78A-541E-4652-82A6-5EFF9AFA58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46792" y="1980827"/>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41">
              <a:extLst>
                <a:ext uri="{FF2B5EF4-FFF2-40B4-BE49-F238E27FC236}">
                  <a16:creationId xmlns:a16="http://schemas.microsoft.com/office/drawing/2014/main" id="{66CD4983-0D67-47D1-B718-95E23F619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74146" y="5296283"/>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79">
              <a:extLst>
                <a:ext uri="{FF2B5EF4-FFF2-40B4-BE49-F238E27FC236}">
                  <a16:creationId xmlns:a16="http://schemas.microsoft.com/office/drawing/2014/main" id="{B2994A0B-6B7D-42B0-81A8-EA482E2696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89090" y="293856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79">
              <a:extLst>
                <a:ext uri="{FF2B5EF4-FFF2-40B4-BE49-F238E27FC236}">
                  <a16:creationId xmlns:a16="http://schemas.microsoft.com/office/drawing/2014/main" id="{71D6B524-6981-4540-85FC-1C7E3A9103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68969" y="183118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79">
              <a:extLst>
                <a:ext uri="{FF2B5EF4-FFF2-40B4-BE49-F238E27FC236}">
                  <a16:creationId xmlns:a16="http://schemas.microsoft.com/office/drawing/2014/main" id="{119CDAF4-086B-4DF4-91C4-0E55E2E044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4612" y="26774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74">
              <a:extLst>
                <a:ext uri="{FF2B5EF4-FFF2-40B4-BE49-F238E27FC236}">
                  <a16:creationId xmlns:a16="http://schemas.microsoft.com/office/drawing/2014/main" id="{4A3083A2-69D2-4C08-9514-FF14E494D8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64508" y="938073"/>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53">
              <a:extLst>
                <a:ext uri="{FF2B5EF4-FFF2-40B4-BE49-F238E27FC236}">
                  <a16:creationId xmlns:a16="http://schemas.microsoft.com/office/drawing/2014/main" id="{3153AA8F-BF95-4135-98A9-71FD20DD5F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40577" y="565264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85">
              <a:extLst>
                <a:ext uri="{FF2B5EF4-FFF2-40B4-BE49-F238E27FC236}">
                  <a16:creationId xmlns:a16="http://schemas.microsoft.com/office/drawing/2014/main" id="{D279C500-6A73-497D-9B5A-E2F33AD134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46792" y="183975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7" name="Graphic 6" descr="Mop and bucket">
            <a:extLst>
              <a:ext uri="{FF2B5EF4-FFF2-40B4-BE49-F238E27FC236}">
                <a16:creationId xmlns:a16="http://schemas.microsoft.com/office/drawing/2014/main" id="{AE6C5760-C94A-46AC-B31F-1765A2119155}"/>
              </a:ext>
            </a:extLst>
          </p:cNvPr>
          <p:cNvPicPr>
            <a:picLocks noChangeAspect="1"/>
          </p:cNvPicPr>
          <p:nvPr/>
        </p:nvPicPr>
        <p:blipFill>
          <a:blip r:embed="rId2">
            <a:alphaModFix/>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59533" y="1350338"/>
            <a:ext cx="4154439" cy="4154439"/>
          </a:xfrm>
          <a:prstGeom prst="rect">
            <a:avLst/>
          </a:prstGeom>
        </p:spPr>
      </p:pic>
    </p:spTree>
    <p:extLst>
      <p:ext uri="{BB962C8B-B14F-4D97-AF65-F5344CB8AC3E}">
        <p14:creationId xmlns:p14="http://schemas.microsoft.com/office/powerpoint/2010/main" val="163361602"/>
      </p:ext>
    </p:extLst>
  </p:cSld>
  <p:clrMapOvr>
    <a:masterClrMapping/>
  </p:clrMapOvr>
</p:sld>
</file>

<file path=ppt/theme/theme1.xml><?xml version="1.0" encoding="utf-8"?>
<a:theme xmlns:a="http://schemas.openxmlformats.org/drawingml/2006/main" name="BohemianVTI">
  <a:themeElements>
    <a:clrScheme name="Boho">
      <a:dk1>
        <a:sysClr val="windowText" lastClr="000000"/>
      </a:dk1>
      <a:lt1>
        <a:sysClr val="window" lastClr="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docProps/app.xml><?xml version="1.0" encoding="utf-8"?>
<Properties xmlns="http://schemas.openxmlformats.org/officeDocument/2006/extended-properties" xmlns:vt="http://schemas.openxmlformats.org/officeDocument/2006/docPropsVTypes">
  <Template>Ion</Template>
  <TotalTime>0</TotalTime>
  <Words>854</Words>
  <Application>Microsoft Office PowerPoint</Application>
  <PresentationFormat>Widescreen</PresentationFormat>
  <Paragraphs>188</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Avenir Next LT Pro</vt:lpstr>
      <vt:lpstr>Calibri</vt:lpstr>
      <vt:lpstr>Modern Love</vt:lpstr>
      <vt:lpstr>BohemianVTI</vt:lpstr>
      <vt:lpstr>Re-Opening Parent Forum</vt:lpstr>
      <vt:lpstr>Agenda </vt:lpstr>
      <vt:lpstr>FLO Re-Opening Plan </vt:lpstr>
      <vt:lpstr>Re-Opening Timeline </vt:lpstr>
      <vt:lpstr>BPS District Guidance: COVID-19 Testing</vt:lpstr>
      <vt:lpstr>BPS District Guidance: Transportation</vt:lpstr>
      <vt:lpstr>Olmsted Protocols: Health &amp; Safety</vt:lpstr>
      <vt:lpstr>Olmsted Protocols: Sanitation &amp; Cleaning</vt:lpstr>
      <vt:lpstr>Olmsted Protocols: Sanitation &amp; Cleaning</vt:lpstr>
      <vt:lpstr>Olmsted Protocols: Arrival &amp; Dismissal</vt:lpstr>
      <vt:lpstr>Modified Procedures for Late Arrival &amp; Early Dismissal</vt:lpstr>
      <vt:lpstr>Thermal Scanner</vt:lpstr>
      <vt:lpstr>Olmsted Protocols: Daily Routines &amp; Procedures</vt:lpstr>
      <vt:lpstr>Cafeteria</vt:lpstr>
      <vt:lpstr>Olmsted Protocols: Daily Routines &amp; Procedures</vt:lpstr>
      <vt:lpstr>Stairwells</vt:lpstr>
      <vt:lpstr>Hallways</vt:lpstr>
      <vt:lpstr>Olmsted Protocols: Daily Routines &amp; Procedures</vt:lpstr>
      <vt:lpstr>Olmsted Protocols: Classroom Set-Up</vt:lpstr>
      <vt:lpstr>Olmsted Protocols: Classroom Set-Up</vt:lpstr>
      <vt:lpstr>Instructional Modifications</vt:lpstr>
      <vt:lpstr>Olmsted Protocols: Instructional Modes</vt:lpstr>
      <vt:lpstr>Olmsted Protocols: Instructional Modes</vt:lpstr>
      <vt:lpstr>Next Steps </vt:lpstr>
      <vt:lpstr>Questions &amp;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Claudio-Cotto, Giovanna</cp:lastModifiedBy>
  <cp:revision>3</cp:revision>
  <dcterms:created xsi:type="dcterms:W3CDTF">2021-01-14T14:07:58Z</dcterms:created>
  <dcterms:modified xsi:type="dcterms:W3CDTF">2021-01-19T16:30:06Z</dcterms:modified>
</cp:coreProperties>
</file>